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8" r:id="rId2"/>
    <p:sldId id="422" r:id="rId3"/>
    <p:sldId id="381" r:id="rId4"/>
    <p:sldId id="300" r:id="rId5"/>
    <p:sldId id="433" r:id="rId6"/>
    <p:sldId id="443" r:id="rId7"/>
    <p:sldId id="402" r:id="rId8"/>
    <p:sldId id="403" r:id="rId9"/>
    <p:sldId id="355" r:id="rId10"/>
    <p:sldId id="425" r:id="rId11"/>
    <p:sldId id="450" r:id="rId12"/>
    <p:sldId id="441" r:id="rId13"/>
    <p:sldId id="442" r:id="rId14"/>
    <p:sldId id="356" r:id="rId15"/>
    <p:sldId id="264" r:id="rId16"/>
    <p:sldId id="354" r:id="rId17"/>
    <p:sldId id="401" r:id="rId18"/>
    <p:sldId id="449" r:id="rId19"/>
    <p:sldId id="432" r:id="rId20"/>
    <p:sldId id="357" r:id="rId21"/>
    <p:sldId id="358" r:id="rId22"/>
    <p:sldId id="417" r:id="rId23"/>
    <p:sldId id="439" r:id="rId24"/>
    <p:sldId id="359" r:id="rId25"/>
    <p:sldId id="404" r:id="rId26"/>
    <p:sldId id="361" r:id="rId27"/>
    <p:sldId id="362" r:id="rId28"/>
    <p:sldId id="405" r:id="rId29"/>
    <p:sldId id="406" r:id="rId30"/>
    <p:sldId id="418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45" r:id="rId42"/>
    <p:sldId id="453" r:id="rId43"/>
    <p:sldId id="451" r:id="rId44"/>
    <p:sldId id="454" r:id="rId45"/>
    <p:sldId id="455" r:id="rId46"/>
    <p:sldId id="456" r:id="rId47"/>
    <p:sldId id="276" r:id="rId4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83C45BF-C068-6040-BEC9-350A8CCB229E}">
          <p14:sldIdLst>
            <p14:sldId id="258"/>
            <p14:sldId id="422"/>
            <p14:sldId id="381"/>
            <p14:sldId id="300"/>
            <p14:sldId id="433"/>
            <p14:sldId id="443"/>
            <p14:sldId id="402"/>
            <p14:sldId id="403"/>
            <p14:sldId id="355"/>
            <p14:sldId id="425"/>
            <p14:sldId id="450"/>
            <p14:sldId id="441"/>
            <p14:sldId id="442"/>
            <p14:sldId id="356"/>
            <p14:sldId id="264"/>
            <p14:sldId id="354"/>
            <p14:sldId id="401"/>
            <p14:sldId id="449"/>
            <p14:sldId id="432"/>
            <p14:sldId id="357"/>
            <p14:sldId id="358"/>
            <p14:sldId id="417"/>
            <p14:sldId id="439"/>
            <p14:sldId id="359"/>
            <p14:sldId id="404"/>
            <p14:sldId id="361"/>
            <p14:sldId id="362"/>
            <p14:sldId id="405"/>
            <p14:sldId id="406"/>
            <p14:sldId id="418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45"/>
            <p14:sldId id="453"/>
            <p14:sldId id="451"/>
            <p14:sldId id="454"/>
            <p14:sldId id="455"/>
            <p14:sldId id="456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brary8" initials="L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76B"/>
    <a:srgbClr val="FEB44B"/>
    <a:srgbClr val="446F8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7" autoAdjust="0"/>
    <p:restoredTop sz="82254" autoAdjust="0"/>
  </p:normalViewPr>
  <p:slideViewPr>
    <p:cSldViewPr snapToGrid="0" snapToObjects="1">
      <p:cViewPr varScale="1">
        <p:scale>
          <a:sx n="96" d="100"/>
          <a:sy n="96" d="100"/>
        </p:scale>
        <p:origin x="20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co-fs-s01\Data\Groups\Economics%20&amp;%20Stats\Coffee%20Market%20Report\2017\December%202017\Dec-17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co-fs-s01\Data\Groups\Economics%20&amp;%20Stats\Coffee%20Market%20Report\2017\December%202017\Dec-17%20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enger\AppData\Roaming\Microsoft\Excel\Arab%20Rob%20Production%201990-91%20to%202016-17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3761343799991"/>
          <c:y val="6.7644468210978706E-2"/>
          <c:w val="0.82592490176013222"/>
          <c:h val="0.73794223743426901"/>
        </c:manualLayout>
      </c:layout>
      <c:lineChart>
        <c:grouping val="standard"/>
        <c:varyColors val="0"/>
        <c:ser>
          <c:idx val="1"/>
          <c:order val="0"/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Sheet1!$A$260:$A$798</c:f>
              <c:numCache>
                <c:formatCode>m/d/yyyy</c:formatCode>
                <c:ptCount val="539"/>
                <c:pt idx="0">
                  <c:v>42339</c:v>
                </c:pt>
                <c:pt idx="1">
                  <c:v>42340</c:v>
                </c:pt>
                <c:pt idx="2">
                  <c:v>42341</c:v>
                </c:pt>
                <c:pt idx="3">
                  <c:v>42342</c:v>
                </c:pt>
                <c:pt idx="4">
                  <c:v>42345</c:v>
                </c:pt>
                <c:pt idx="5">
                  <c:v>42346</c:v>
                </c:pt>
                <c:pt idx="6">
                  <c:v>42347</c:v>
                </c:pt>
                <c:pt idx="7">
                  <c:v>42348</c:v>
                </c:pt>
                <c:pt idx="8">
                  <c:v>42349</c:v>
                </c:pt>
                <c:pt idx="9">
                  <c:v>42352</c:v>
                </c:pt>
                <c:pt idx="10">
                  <c:v>42353</c:v>
                </c:pt>
                <c:pt idx="11">
                  <c:v>42354</c:v>
                </c:pt>
                <c:pt idx="12">
                  <c:v>42355</c:v>
                </c:pt>
                <c:pt idx="13">
                  <c:v>42356</c:v>
                </c:pt>
                <c:pt idx="14">
                  <c:v>42359</c:v>
                </c:pt>
                <c:pt idx="15">
                  <c:v>42360</c:v>
                </c:pt>
                <c:pt idx="16">
                  <c:v>42361</c:v>
                </c:pt>
                <c:pt idx="17">
                  <c:v>42362</c:v>
                </c:pt>
                <c:pt idx="18">
                  <c:v>42366</c:v>
                </c:pt>
                <c:pt idx="19">
                  <c:v>42367</c:v>
                </c:pt>
                <c:pt idx="20">
                  <c:v>42368</c:v>
                </c:pt>
                <c:pt idx="21">
                  <c:v>42369</c:v>
                </c:pt>
                <c:pt idx="22">
                  <c:v>42373</c:v>
                </c:pt>
                <c:pt idx="23">
                  <c:v>42374</c:v>
                </c:pt>
                <c:pt idx="24">
                  <c:v>42375</c:v>
                </c:pt>
                <c:pt idx="25">
                  <c:v>42376</c:v>
                </c:pt>
                <c:pt idx="26">
                  <c:v>42377</c:v>
                </c:pt>
                <c:pt idx="27">
                  <c:v>42380</c:v>
                </c:pt>
                <c:pt idx="28">
                  <c:v>42381</c:v>
                </c:pt>
                <c:pt idx="29">
                  <c:v>42382</c:v>
                </c:pt>
                <c:pt idx="30">
                  <c:v>42383</c:v>
                </c:pt>
                <c:pt idx="31">
                  <c:v>42384</c:v>
                </c:pt>
                <c:pt idx="32">
                  <c:v>42387</c:v>
                </c:pt>
                <c:pt idx="33">
                  <c:v>42388</c:v>
                </c:pt>
                <c:pt idx="34">
                  <c:v>42389</c:v>
                </c:pt>
                <c:pt idx="35">
                  <c:v>42390</c:v>
                </c:pt>
                <c:pt idx="36">
                  <c:v>42391</c:v>
                </c:pt>
                <c:pt idx="37">
                  <c:v>42394</c:v>
                </c:pt>
                <c:pt idx="38">
                  <c:v>42395</c:v>
                </c:pt>
                <c:pt idx="39">
                  <c:v>42396</c:v>
                </c:pt>
                <c:pt idx="40">
                  <c:v>42397</c:v>
                </c:pt>
                <c:pt idx="41">
                  <c:v>42398</c:v>
                </c:pt>
                <c:pt idx="42">
                  <c:v>42401</c:v>
                </c:pt>
                <c:pt idx="43">
                  <c:v>42402</c:v>
                </c:pt>
                <c:pt idx="44">
                  <c:v>42403</c:v>
                </c:pt>
                <c:pt idx="45">
                  <c:v>42404</c:v>
                </c:pt>
                <c:pt idx="46">
                  <c:v>42405</c:v>
                </c:pt>
                <c:pt idx="47">
                  <c:v>42408</c:v>
                </c:pt>
                <c:pt idx="48">
                  <c:v>42409</c:v>
                </c:pt>
                <c:pt idx="49">
                  <c:v>42410</c:v>
                </c:pt>
                <c:pt idx="50">
                  <c:v>42411</c:v>
                </c:pt>
                <c:pt idx="51">
                  <c:v>42412</c:v>
                </c:pt>
                <c:pt idx="52">
                  <c:v>42415</c:v>
                </c:pt>
                <c:pt idx="53">
                  <c:v>42416</c:v>
                </c:pt>
                <c:pt idx="54">
                  <c:v>42417</c:v>
                </c:pt>
                <c:pt idx="55">
                  <c:v>42418</c:v>
                </c:pt>
                <c:pt idx="56">
                  <c:v>42419</c:v>
                </c:pt>
                <c:pt idx="57">
                  <c:v>42422</c:v>
                </c:pt>
                <c:pt idx="58">
                  <c:v>42423</c:v>
                </c:pt>
                <c:pt idx="59">
                  <c:v>42424</c:v>
                </c:pt>
                <c:pt idx="60">
                  <c:v>42425</c:v>
                </c:pt>
                <c:pt idx="61">
                  <c:v>42426</c:v>
                </c:pt>
                <c:pt idx="62">
                  <c:v>42429</c:v>
                </c:pt>
                <c:pt idx="63">
                  <c:v>42430</c:v>
                </c:pt>
                <c:pt idx="64">
                  <c:v>42431</c:v>
                </c:pt>
                <c:pt idx="65">
                  <c:v>42432</c:v>
                </c:pt>
                <c:pt idx="66">
                  <c:v>42433</c:v>
                </c:pt>
                <c:pt idx="67">
                  <c:v>42436</c:v>
                </c:pt>
                <c:pt idx="68">
                  <c:v>42437</c:v>
                </c:pt>
                <c:pt idx="69">
                  <c:v>42438</c:v>
                </c:pt>
                <c:pt idx="70">
                  <c:v>42439</c:v>
                </c:pt>
                <c:pt idx="71">
                  <c:v>42440</c:v>
                </c:pt>
                <c:pt idx="72">
                  <c:v>42443</c:v>
                </c:pt>
                <c:pt idx="73">
                  <c:v>42444</c:v>
                </c:pt>
                <c:pt idx="74">
                  <c:v>42445</c:v>
                </c:pt>
                <c:pt idx="75">
                  <c:v>42446</c:v>
                </c:pt>
                <c:pt idx="76">
                  <c:v>42447</c:v>
                </c:pt>
                <c:pt idx="77">
                  <c:v>42450</c:v>
                </c:pt>
                <c:pt idx="78">
                  <c:v>42451</c:v>
                </c:pt>
                <c:pt idx="79">
                  <c:v>42452</c:v>
                </c:pt>
                <c:pt idx="80">
                  <c:v>42453</c:v>
                </c:pt>
                <c:pt idx="81">
                  <c:v>42457</c:v>
                </c:pt>
                <c:pt idx="82">
                  <c:v>42458</c:v>
                </c:pt>
                <c:pt idx="83">
                  <c:v>42459</c:v>
                </c:pt>
                <c:pt idx="84">
                  <c:v>42460</c:v>
                </c:pt>
                <c:pt idx="85">
                  <c:v>42461</c:v>
                </c:pt>
                <c:pt idx="86">
                  <c:v>42464</c:v>
                </c:pt>
                <c:pt idx="87">
                  <c:v>42465</c:v>
                </c:pt>
                <c:pt idx="88">
                  <c:v>42466</c:v>
                </c:pt>
                <c:pt idx="89">
                  <c:v>42467</c:v>
                </c:pt>
                <c:pt idx="90">
                  <c:v>42468</c:v>
                </c:pt>
                <c:pt idx="91">
                  <c:v>42471</c:v>
                </c:pt>
                <c:pt idx="92">
                  <c:v>42472</c:v>
                </c:pt>
                <c:pt idx="93">
                  <c:v>42473</c:v>
                </c:pt>
                <c:pt idx="94">
                  <c:v>42474</c:v>
                </c:pt>
                <c:pt idx="95">
                  <c:v>42475</c:v>
                </c:pt>
                <c:pt idx="96">
                  <c:v>42478</c:v>
                </c:pt>
                <c:pt idx="97">
                  <c:v>42479</c:v>
                </c:pt>
                <c:pt idx="98">
                  <c:v>42480</c:v>
                </c:pt>
                <c:pt idx="99">
                  <c:v>42481</c:v>
                </c:pt>
                <c:pt idx="100">
                  <c:v>42482</c:v>
                </c:pt>
                <c:pt idx="101">
                  <c:v>42485</c:v>
                </c:pt>
                <c:pt idx="102">
                  <c:v>42486</c:v>
                </c:pt>
                <c:pt idx="103">
                  <c:v>42487</c:v>
                </c:pt>
                <c:pt idx="104">
                  <c:v>42488</c:v>
                </c:pt>
                <c:pt idx="105">
                  <c:v>42489</c:v>
                </c:pt>
                <c:pt idx="106">
                  <c:v>42492</c:v>
                </c:pt>
                <c:pt idx="107">
                  <c:v>42493</c:v>
                </c:pt>
                <c:pt idx="108">
                  <c:v>42494</c:v>
                </c:pt>
                <c:pt idx="109">
                  <c:v>42495</c:v>
                </c:pt>
                <c:pt idx="110">
                  <c:v>42496</c:v>
                </c:pt>
                <c:pt idx="111">
                  <c:v>42499</c:v>
                </c:pt>
                <c:pt idx="112">
                  <c:v>42500</c:v>
                </c:pt>
                <c:pt idx="113">
                  <c:v>42501</c:v>
                </c:pt>
                <c:pt idx="114">
                  <c:v>42502</c:v>
                </c:pt>
                <c:pt idx="115">
                  <c:v>42503</c:v>
                </c:pt>
                <c:pt idx="116">
                  <c:v>42506</c:v>
                </c:pt>
                <c:pt idx="117">
                  <c:v>42507</c:v>
                </c:pt>
                <c:pt idx="118">
                  <c:v>42508</c:v>
                </c:pt>
                <c:pt idx="119">
                  <c:v>42509</c:v>
                </c:pt>
                <c:pt idx="120">
                  <c:v>42510</c:v>
                </c:pt>
                <c:pt idx="121">
                  <c:v>42513</c:v>
                </c:pt>
                <c:pt idx="122">
                  <c:v>42514</c:v>
                </c:pt>
                <c:pt idx="123">
                  <c:v>42515</c:v>
                </c:pt>
                <c:pt idx="124">
                  <c:v>42516</c:v>
                </c:pt>
                <c:pt idx="125">
                  <c:v>42517</c:v>
                </c:pt>
                <c:pt idx="126">
                  <c:v>42520</c:v>
                </c:pt>
                <c:pt idx="127">
                  <c:v>42521</c:v>
                </c:pt>
                <c:pt idx="128">
                  <c:v>42522</c:v>
                </c:pt>
                <c:pt idx="129">
                  <c:v>42523</c:v>
                </c:pt>
                <c:pt idx="130">
                  <c:v>42524</c:v>
                </c:pt>
                <c:pt idx="131">
                  <c:v>42527</c:v>
                </c:pt>
                <c:pt idx="132">
                  <c:v>42528</c:v>
                </c:pt>
                <c:pt idx="133">
                  <c:v>42529</c:v>
                </c:pt>
                <c:pt idx="134">
                  <c:v>42530</c:v>
                </c:pt>
                <c:pt idx="135">
                  <c:v>42531</c:v>
                </c:pt>
                <c:pt idx="136">
                  <c:v>42534</c:v>
                </c:pt>
                <c:pt idx="137">
                  <c:v>42535</c:v>
                </c:pt>
                <c:pt idx="138">
                  <c:v>42536</c:v>
                </c:pt>
                <c:pt idx="139">
                  <c:v>42537</c:v>
                </c:pt>
                <c:pt idx="140">
                  <c:v>42538</c:v>
                </c:pt>
                <c:pt idx="141">
                  <c:v>42541</c:v>
                </c:pt>
                <c:pt idx="142">
                  <c:v>42542</c:v>
                </c:pt>
                <c:pt idx="143">
                  <c:v>42543</c:v>
                </c:pt>
                <c:pt idx="144">
                  <c:v>42544</c:v>
                </c:pt>
                <c:pt idx="145">
                  <c:v>42545</c:v>
                </c:pt>
                <c:pt idx="146">
                  <c:v>42548</c:v>
                </c:pt>
                <c:pt idx="147">
                  <c:v>42549</c:v>
                </c:pt>
                <c:pt idx="148">
                  <c:v>42550</c:v>
                </c:pt>
                <c:pt idx="149">
                  <c:v>42551</c:v>
                </c:pt>
                <c:pt idx="150">
                  <c:v>42552</c:v>
                </c:pt>
                <c:pt idx="151">
                  <c:v>42555</c:v>
                </c:pt>
                <c:pt idx="152">
                  <c:v>42556</c:v>
                </c:pt>
                <c:pt idx="153">
                  <c:v>42557</c:v>
                </c:pt>
                <c:pt idx="154">
                  <c:v>42558</c:v>
                </c:pt>
                <c:pt idx="155">
                  <c:v>42559</c:v>
                </c:pt>
                <c:pt idx="156">
                  <c:v>42562</c:v>
                </c:pt>
                <c:pt idx="157">
                  <c:v>42563</c:v>
                </c:pt>
                <c:pt idx="158">
                  <c:v>42564</c:v>
                </c:pt>
                <c:pt idx="159">
                  <c:v>42565</c:v>
                </c:pt>
                <c:pt idx="160">
                  <c:v>42566</c:v>
                </c:pt>
                <c:pt idx="161">
                  <c:v>42569</c:v>
                </c:pt>
                <c:pt idx="162">
                  <c:v>42570</c:v>
                </c:pt>
                <c:pt idx="163">
                  <c:v>42571</c:v>
                </c:pt>
                <c:pt idx="164">
                  <c:v>42572</c:v>
                </c:pt>
                <c:pt idx="165">
                  <c:v>42573</c:v>
                </c:pt>
                <c:pt idx="166">
                  <c:v>42576</c:v>
                </c:pt>
                <c:pt idx="167">
                  <c:v>42577</c:v>
                </c:pt>
                <c:pt idx="168">
                  <c:v>42578</c:v>
                </c:pt>
                <c:pt idx="169">
                  <c:v>42579</c:v>
                </c:pt>
                <c:pt idx="170">
                  <c:v>42580</c:v>
                </c:pt>
                <c:pt idx="171">
                  <c:v>42583</c:v>
                </c:pt>
                <c:pt idx="172">
                  <c:v>42584</c:v>
                </c:pt>
                <c:pt idx="173">
                  <c:v>42585</c:v>
                </c:pt>
                <c:pt idx="174">
                  <c:v>42586</c:v>
                </c:pt>
                <c:pt idx="175">
                  <c:v>42587</c:v>
                </c:pt>
                <c:pt idx="176">
                  <c:v>42590</c:v>
                </c:pt>
                <c:pt idx="177">
                  <c:v>42591</c:v>
                </c:pt>
                <c:pt idx="178">
                  <c:v>42592</c:v>
                </c:pt>
                <c:pt idx="179">
                  <c:v>42593</c:v>
                </c:pt>
                <c:pt idx="180">
                  <c:v>42594</c:v>
                </c:pt>
                <c:pt idx="181">
                  <c:v>42597</c:v>
                </c:pt>
                <c:pt idx="182">
                  <c:v>42598</c:v>
                </c:pt>
                <c:pt idx="183">
                  <c:v>42599</c:v>
                </c:pt>
                <c:pt idx="184">
                  <c:v>42600</c:v>
                </c:pt>
                <c:pt idx="185">
                  <c:v>42601</c:v>
                </c:pt>
                <c:pt idx="186">
                  <c:v>42604</c:v>
                </c:pt>
                <c:pt idx="187">
                  <c:v>42605</c:v>
                </c:pt>
                <c:pt idx="188">
                  <c:v>42606</c:v>
                </c:pt>
                <c:pt idx="189">
                  <c:v>42607</c:v>
                </c:pt>
                <c:pt idx="190">
                  <c:v>42608</c:v>
                </c:pt>
                <c:pt idx="191">
                  <c:v>42611</c:v>
                </c:pt>
                <c:pt idx="192">
                  <c:v>42612</c:v>
                </c:pt>
                <c:pt idx="193">
                  <c:v>42613</c:v>
                </c:pt>
                <c:pt idx="194">
                  <c:v>42614</c:v>
                </c:pt>
                <c:pt idx="195">
                  <c:v>42615</c:v>
                </c:pt>
                <c:pt idx="196">
                  <c:v>42618</c:v>
                </c:pt>
                <c:pt idx="197">
                  <c:v>42619</c:v>
                </c:pt>
                <c:pt idx="198">
                  <c:v>42620</c:v>
                </c:pt>
                <c:pt idx="199">
                  <c:v>42621</c:v>
                </c:pt>
                <c:pt idx="200">
                  <c:v>42622</c:v>
                </c:pt>
                <c:pt idx="201">
                  <c:v>42625</c:v>
                </c:pt>
                <c:pt idx="202">
                  <c:v>42626</c:v>
                </c:pt>
                <c:pt idx="203">
                  <c:v>42627</c:v>
                </c:pt>
                <c:pt idx="204">
                  <c:v>42628</c:v>
                </c:pt>
                <c:pt idx="205">
                  <c:v>42629</c:v>
                </c:pt>
                <c:pt idx="206">
                  <c:v>42632</c:v>
                </c:pt>
                <c:pt idx="207">
                  <c:v>42633</c:v>
                </c:pt>
                <c:pt idx="208">
                  <c:v>42634</c:v>
                </c:pt>
                <c:pt idx="209">
                  <c:v>42635</c:v>
                </c:pt>
                <c:pt idx="210">
                  <c:v>42636</c:v>
                </c:pt>
                <c:pt idx="211">
                  <c:v>42639</c:v>
                </c:pt>
                <c:pt idx="212">
                  <c:v>42640</c:v>
                </c:pt>
                <c:pt idx="213">
                  <c:v>42641</c:v>
                </c:pt>
                <c:pt idx="214">
                  <c:v>42642</c:v>
                </c:pt>
                <c:pt idx="215">
                  <c:v>42643</c:v>
                </c:pt>
                <c:pt idx="216">
                  <c:v>42646</c:v>
                </c:pt>
                <c:pt idx="217">
                  <c:v>42647</c:v>
                </c:pt>
                <c:pt idx="218">
                  <c:v>42648</c:v>
                </c:pt>
                <c:pt idx="219">
                  <c:v>42649</c:v>
                </c:pt>
                <c:pt idx="220">
                  <c:v>42650</c:v>
                </c:pt>
                <c:pt idx="221">
                  <c:v>42653</c:v>
                </c:pt>
                <c:pt idx="222">
                  <c:v>42654</c:v>
                </c:pt>
                <c:pt idx="223">
                  <c:v>42655</c:v>
                </c:pt>
                <c:pt idx="224">
                  <c:v>42656</c:v>
                </c:pt>
                <c:pt idx="225">
                  <c:v>42657</c:v>
                </c:pt>
                <c:pt idx="226">
                  <c:v>42660</c:v>
                </c:pt>
                <c:pt idx="227">
                  <c:v>42661</c:v>
                </c:pt>
                <c:pt idx="228">
                  <c:v>42662</c:v>
                </c:pt>
                <c:pt idx="229">
                  <c:v>42663</c:v>
                </c:pt>
                <c:pt idx="230">
                  <c:v>42664</c:v>
                </c:pt>
                <c:pt idx="231">
                  <c:v>42667</c:v>
                </c:pt>
                <c:pt idx="232">
                  <c:v>42668</c:v>
                </c:pt>
                <c:pt idx="233">
                  <c:v>42669</c:v>
                </c:pt>
                <c:pt idx="234">
                  <c:v>42670</c:v>
                </c:pt>
                <c:pt idx="235">
                  <c:v>42671</c:v>
                </c:pt>
                <c:pt idx="236">
                  <c:v>42674</c:v>
                </c:pt>
                <c:pt idx="237">
                  <c:v>42675</c:v>
                </c:pt>
                <c:pt idx="238">
                  <c:v>42676</c:v>
                </c:pt>
                <c:pt idx="239">
                  <c:v>42677</c:v>
                </c:pt>
                <c:pt idx="240">
                  <c:v>42678</c:v>
                </c:pt>
                <c:pt idx="241">
                  <c:v>42681</c:v>
                </c:pt>
                <c:pt idx="242">
                  <c:v>42682</c:v>
                </c:pt>
                <c:pt idx="243">
                  <c:v>42683</c:v>
                </c:pt>
                <c:pt idx="244">
                  <c:v>42684</c:v>
                </c:pt>
                <c:pt idx="245">
                  <c:v>42685</c:v>
                </c:pt>
                <c:pt idx="246">
                  <c:v>42688</c:v>
                </c:pt>
                <c:pt idx="247">
                  <c:v>42689</c:v>
                </c:pt>
                <c:pt idx="248">
                  <c:v>42690</c:v>
                </c:pt>
                <c:pt idx="249">
                  <c:v>42691</c:v>
                </c:pt>
                <c:pt idx="250">
                  <c:v>42692</c:v>
                </c:pt>
                <c:pt idx="251">
                  <c:v>42695</c:v>
                </c:pt>
                <c:pt idx="252">
                  <c:v>42696</c:v>
                </c:pt>
                <c:pt idx="253">
                  <c:v>42697</c:v>
                </c:pt>
                <c:pt idx="254">
                  <c:v>42698</c:v>
                </c:pt>
                <c:pt idx="255">
                  <c:v>42699</c:v>
                </c:pt>
                <c:pt idx="256">
                  <c:v>42702</c:v>
                </c:pt>
                <c:pt idx="257">
                  <c:v>42703</c:v>
                </c:pt>
                <c:pt idx="258">
                  <c:v>42704</c:v>
                </c:pt>
                <c:pt idx="259">
                  <c:v>42705</c:v>
                </c:pt>
                <c:pt idx="260">
                  <c:v>42706</c:v>
                </c:pt>
                <c:pt idx="261">
                  <c:v>42709</c:v>
                </c:pt>
                <c:pt idx="262">
                  <c:v>42710</c:v>
                </c:pt>
                <c:pt idx="263">
                  <c:v>42711</c:v>
                </c:pt>
                <c:pt idx="264">
                  <c:v>42712</c:v>
                </c:pt>
                <c:pt idx="265">
                  <c:v>42713</c:v>
                </c:pt>
                <c:pt idx="266">
                  <c:v>42716</c:v>
                </c:pt>
                <c:pt idx="267">
                  <c:v>42717</c:v>
                </c:pt>
                <c:pt idx="268">
                  <c:v>42718</c:v>
                </c:pt>
                <c:pt idx="269">
                  <c:v>42719</c:v>
                </c:pt>
                <c:pt idx="270">
                  <c:v>42720</c:v>
                </c:pt>
                <c:pt idx="271">
                  <c:v>42723</c:v>
                </c:pt>
                <c:pt idx="272">
                  <c:v>42724</c:v>
                </c:pt>
                <c:pt idx="273">
                  <c:v>42725</c:v>
                </c:pt>
                <c:pt idx="274">
                  <c:v>42726</c:v>
                </c:pt>
                <c:pt idx="275">
                  <c:v>42727</c:v>
                </c:pt>
                <c:pt idx="276">
                  <c:v>42730</c:v>
                </c:pt>
                <c:pt idx="277">
                  <c:v>42731</c:v>
                </c:pt>
                <c:pt idx="278">
                  <c:v>42732</c:v>
                </c:pt>
                <c:pt idx="279">
                  <c:v>42733</c:v>
                </c:pt>
                <c:pt idx="280">
                  <c:v>42734</c:v>
                </c:pt>
                <c:pt idx="281">
                  <c:v>42737</c:v>
                </c:pt>
                <c:pt idx="282">
                  <c:v>42738</c:v>
                </c:pt>
                <c:pt idx="283">
                  <c:v>42739</c:v>
                </c:pt>
                <c:pt idx="284">
                  <c:v>42740</c:v>
                </c:pt>
                <c:pt idx="285">
                  <c:v>42741</c:v>
                </c:pt>
                <c:pt idx="286">
                  <c:v>42744</c:v>
                </c:pt>
                <c:pt idx="287">
                  <c:v>42745</c:v>
                </c:pt>
                <c:pt idx="288">
                  <c:v>42746</c:v>
                </c:pt>
                <c:pt idx="289">
                  <c:v>42747</c:v>
                </c:pt>
                <c:pt idx="290">
                  <c:v>42748</c:v>
                </c:pt>
                <c:pt idx="291">
                  <c:v>42751</c:v>
                </c:pt>
                <c:pt idx="292">
                  <c:v>42752</c:v>
                </c:pt>
                <c:pt idx="293">
                  <c:v>42753</c:v>
                </c:pt>
                <c:pt idx="294">
                  <c:v>42754</c:v>
                </c:pt>
                <c:pt idx="295">
                  <c:v>42755</c:v>
                </c:pt>
                <c:pt idx="296">
                  <c:v>42758</c:v>
                </c:pt>
                <c:pt idx="297">
                  <c:v>42759</c:v>
                </c:pt>
                <c:pt idx="298">
                  <c:v>42760</c:v>
                </c:pt>
                <c:pt idx="299">
                  <c:v>42761</c:v>
                </c:pt>
                <c:pt idx="300">
                  <c:v>42762</c:v>
                </c:pt>
                <c:pt idx="301">
                  <c:v>42765</c:v>
                </c:pt>
                <c:pt idx="302">
                  <c:v>42766</c:v>
                </c:pt>
                <c:pt idx="303">
                  <c:v>42767</c:v>
                </c:pt>
                <c:pt idx="304">
                  <c:v>42768</c:v>
                </c:pt>
                <c:pt idx="305">
                  <c:v>42769</c:v>
                </c:pt>
                <c:pt idx="306">
                  <c:v>42772</c:v>
                </c:pt>
                <c:pt idx="307">
                  <c:v>42773</c:v>
                </c:pt>
                <c:pt idx="308">
                  <c:v>42774</c:v>
                </c:pt>
                <c:pt idx="309">
                  <c:v>42775</c:v>
                </c:pt>
                <c:pt idx="310">
                  <c:v>42776</c:v>
                </c:pt>
                <c:pt idx="311">
                  <c:v>42779</c:v>
                </c:pt>
                <c:pt idx="312">
                  <c:v>42780</c:v>
                </c:pt>
                <c:pt idx="313">
                  <c:v>42781</c:v>
                </c:pt>
                <c:pt idx="314">
                  <c:v>42782</c:v>
                </c:pt>
                <c:pt idx="315">
                  <c:v>42783</c:v>
                </c:pt>
                <c:pt idx="316">
                  <c:v>42786</c:v>
                </c:pt>
                <c:pt idx="317">
                  <c:v>42787</c:v>
                </c:pt>
                <c:pt idx="318">
                  <c:v>42788</c:v>
                </c:pt>
                <c:pt idx="319">
                  <c:v>42789</c:v>
                </c:pt>
                <c:pt idx="320">
                  <c:v>42790</c:v>
                </c:pt>
                <c:pt idx="321">
                  <c:v>42793</c:v>
                </c:pt>
                <c:pt idx="322">
                  <c:v>42794</c:v>
                </c:pt>
                <c:pt idx="323">
                  <c:v>42795</c:v>
                </c:pt>
                <c:pt idx="324">
                  <c:v>42796</c:v>
                </c:pt>
                <c:pt idx="325">
                  <c:v>42797</c:v>
                </c:pt>
                <c:pt idx="326">
                  <c:v>42800</c:v>
                </c:pt>
                <c:pt idx="327">
                  <c:v>42801</c:v>
                </c:pt>
                <c:pt idx="328">
                  <c:v>42802</c:v>
                </c:pt>
                <c:pt idx="329">
                  <c:v>42803</c:v>
                </c:pt>
                <c:pt idx="330">
                  <c:v>42804</c:v>
                </c:pt>
                <c:pt idx="331">
                  <c:v>42807</c:v>
                </c:pt>
                <c:pt idx="332">
                  <c:v>42808</c:v>
                </c:pt>
                <c:pt idx="333">
                  <c:v>42809</c:v>
                </c:pt>
                <c:pt idx="334">
                  <c:v>42810</c:v>
                </c:pt>
                <c:pt idx="335">
                  <c:v>42811</c:v>
                </c:pt>
                <c:pt idx="336">
                  <c:v>42814</c:v>
                </c:pt>
                <c:pt idx="337">
                  <c:v>42815</c:v>
                </c:pt>
                <c:pt idx="338">
                  <c:v>42816</c:v>
                </c:pt>
                <c:pt idx="339">
                  <c:v>42817</c:v>
                </c:pt>
                <c:pt idx="340">
                  <c:v>42818</c:v>
                </c:pt>
                <c:pt idx="341">
                  <c:v>42821</c:v>
                </c:pt>
                <c:pt idx="342">
                  <c:v>42822</c:v>
                </c:pt>
                <c:pt idx="343">
                  <c:v>42823</c:v>
                </c:pt>
                <c:pt idx="344">
                  <c:v>42824</c:v>
                </c:pt>
                <c:pt idx="345">
                  <c:v>42825</c:v>
                </c:pt>
                <c:pt idx="346">
                  <c:v>42828</c:v>
                </c:pt>
                <c:pt idx="347">
                  <c:v>42829</c:v>
                </c:pt>
                <c:pt idx="348">
                  <c:v>42830</c:v>
                </c:pt>
                <c:pt idx="349">
                  <c:v>42831</c:v>
                </c:pt>
                <c:pt idx="350">
                  <c:v>42832</c:v>
                </c:pt>
                <c:pt idx="351">
                  <c:v>42835</c:v>
                </c:pt>
                <c:pt idx="352">
                  <c:v>42836</c:v>
                </c:pt>
                <c:pt idx="353">
                  <c:v>42837</c:v>
                </c:pt>
                <c:pt idx="354">
                  <c:v>42838</c:v>
                </c:pt>
                <c:pt idx="355">
                  <c:v>42842</c:v>
                </c:pt>
                <c:pt idx="356">
                  <c:v>42843</c:v>
                </c:pt>
                <c:pt idx="357">
                  <c:v>42844</c:v>
                </c:pt>
                <c:pt idx="358">
                  <c:v>42845</c:v>
                </c:pt>
                <c:pt idx="359">
                  <c:v>42846</c:v>
                </c:pt>
                <c:pt idx="360">
                  <c:v>42849</c:v>
                </c:pt>
                <c:pt idx="361">
                  <c:v>42850</c:v>
                </c:pt>
                <c:pt idx="362">
                  <c:v>42851</c:v>
                </c:pt>
                <c:pt idx="363">
                  <c:v>42852</c:v>
                </c:pt>
                <c:pt idx="364">
                  <c:v>42853</c:v>
                </c:pt>
                <c:pt idx="365">
                  <c:v>42856</c:v>
                </c:pt>
                <c:pt idx="366">
                  <c:v>42857</c:v>
                </c:pt>
                <c:pt idx="367">
                  <c:v>42858</c:v>
                </c:pt>
                <c:pt idx="368">
                  <c:v>42859</c:v>
                </c:pt>
                <c:pt idx="369">
                  <c:v>42860</c:v>
                </c:pt>
                <c:pt idx="370">
                  <c:v>42863</c:v>
                </c:pt>
                <c:pt idx="371">
                  <c:v>42864</c:v>
                </c:pt>
                <c:pt idx="372">
                  <c:v>42865</c:v>
                </c:pt>
                <c:pt idx="373">
                  <c:v>42866</c:v>
                </c:pt>
                <c:pt idx="374">
                  <c:v>42867</c:v>
                </c:pt>
                <c:pt idx="375">
                  <c:v>42870</c:v>
                </c:pt>
                <c:pt idx="376">
                  <c:v>42871</c:v>
                </c:pt>
                <c:pt idx="377">
                  <c:v>42872</c:v>
                </c:pt>
                <c:pt idx="378">
                  <c:v>42873</c:v>
                </c:pt>
                <c:pt idx="379">
                  <c:v>42874</c:v>
                </c:pt>
                <c:pt idx="380">
                  <c:v>42877</c:v>
                </c:pt>
                <c:pt idx="381">
                  <c:v>42878</c:v>
                </c:pt>
                <c:pt idx="382">
                  <c:v>42879</c:v>
                </c:pt>
                <c:pt idx="383">
                  <c:v>42880</c:v>
                </c:pt>
                <c:pt idx="384">
                  <c:v>42881</c:v>
                </c:pt>
                <c:pt idx="385">
                  <c:v>42884</c:v>
                </c:pt>
                <c:pt idx="386">
                  <c:v>42885</c:v>
                </c:pt>
                <c:pt idx="387">
                  <c:v>42886</c:v>
                </c:pt>
                <c:pt idx="388">
                  <c:v>42887</c:v>
                </c:pt>
                <c:pt idx="389">
                  <c:v>42888</c:v>
                </c:pt>
                <c:pt idx="390">
                  <c:v>42891</c:v>
                </c:pt>
                <c:pt idx="391">
                  <c:v>42892</c:v>
                </c:pt>
                <c:pt idx="392">
                  <c:v>42893</c:v>
                </c:pt>
                <c:pt idx="393">
                  <c:v>42894</c:v>
                </c:pt>
                <c:pt idx="394">
                  <c:v>42895</c:v>
                </c:pt>
                <c:pt idx="395">
                  <c:v>42898</c:v>
                </c:pt>
                <c:pt idx="396">
                  <c:v>42899</c:v>
                </c:pt>
                <c:pt idx="397">
                  <c:v>42900</c:v>
                </c:pt>
                <c:pt idx="398">
                  <c:v>42901</c:v>
                </c:pt>
                <c:pt idx="399">
                  <c:v>42902</c:v>
                </c:pt>
                <c:pt idx="400">
                  <c:v>42905</c:v>
                </c:pt>
                <c:pt idx="401">
                  <c:v>42906</c:v>
                </c:pt>
                <c:pt idx="402">
                  <c:v>42907</c:v>
                </c:pt>
                <c:pt idx="403">
                  <c:v>42908</c:v>
                </c:pt>
                <c:pt idx="404">
                  <c:v>42909</c:v>
                </c:pt>
                <c:pt idx="405">
                  <c:v>42912</c:v>
                </c:pt>
                <c:pt idx="406">
                  <c:v>42913</c:v>
                </c:pt>
                <c:pt idx="407">
                  <c:v>42914</c:v>
                </c:pt>
                <c:pt idx="408">
                  <c:v>42915</c:v>
                </c:pt>
                <c:pt idx="409">
                  <c:v>42916</c:v>
                </c:pt>
                <c:pt idx="410">
                  <c:v>42919</c:v>
                </c:pt>
                <c:pt idx="411">
                  <c:v>42920</c:v>
                </c:pt>
                <c:pt idx="412">
                  <c:v>42921</c:v>
                </c:pt>
                <c:pt idx="413">
                  <c:v>42922</c:v>
                </c:pt>
                <c:pt idx="414">
                  <c:v>42923</c:v>
                </c:pt>
                <c:pt idx="415">
                  <c:v>42926</c:v>
                </c:pt>
                <c:pt idx="416">
                  <c:v>42927</c:v>
                </c:pt>
                <c:pt idx="417">
                  <c:v>42928</c:v>
                </c:pt>
                <c:pt idx="418">
                  <c:v>42929</c:v>
                </c:pt>
                <c:pt idx="419">
                  <c:v>42930</c:v>
                </c:pt>
                <c:pt idx="420">
                  <c:v>42933</c:v>
                </c:pt>
                <c:pt idx="421">
                  <c:v>42934</c:v>
                </c:pt>
                <c:pt idx="422">
                  <c:v>42935</c:v>
                </c:pt>
                <c:pt idx="423">
                  <c:v>42936</c:v>
                </c:pt>
                <c:pt idx="424">
                  <c:v>42937</c:v>
                </c:pt>
                <c:pt idx="425">
                  <c:v>42940</c:v>
                </c:pt>
                <c:pt idx="426">
                  <c:v>42941</c:v>
                </c:pt>
                <c:pt idx="427">
                  <c:v>42942</c:v>
                </c:pt>
                <c:pt idx="428">
                  <c:v>42943</c:v>
                </c:pt>
                <c:pt idx="429">
                  <c:v>42944</c:v>
                </c:pt>
                <c:pt idx="430">
                  <c:v>42947</c:v>
                </c:pt>
                <c:pt idx="431">
                  <c:v>42948</c:v>
                </c:pt>
                <c:pt idx="432">
                  <c:v>42949</c:v>
                </c:pt>
                <c:pt idx="433">
                  <c:v>42950</c:v>
                </c:pt>
                <c:pt idx="434">
                  <c:v>42951</c:v>
                </c:pt>
                <c:pt idx="435">
                  <c:v>42954</c:v>
                </c:pt>
                <c:pt idx="436">
                  <c:v>42955</c:v>
                </c:pt>
                <c:pt idx="437">
                  <c:v>42956</c:v>
                </c:pt>
                <c:pt idx="438">
                  <c:v>42957</c:v>
                </c:pt>
                <c:pt idx="439">
                  <c:v>42958</c:v>
                </c:pt>
                <c:pt idx="440">
                  <c:v>42961</c:v>
                </c:pt>
                <c:pt idx="441">
                  <c:v>42962</c:v>
                </c:pt>
                <c:pt idx="442">
                  <c:v>42963</c:v>
                </c:pt>
                <c:pt idx="443">
                  <c:v>42964</c:v>
                </c:pt>
                <c:pt idx="444">
                  <c:v>42965</c:v>
                </c:pt>
                <c:pt idx="445">
                  <c:v>42968</c:v>
                </c:pt>
                <c:pt idx="446">
                  <c:v>42969</c:v>
                </c:pt>
                <c:pt idx="447">
                  <c:v>42970</c:v>
                </c:pt>
                <c:pt idx="448">
                  <c:v>42971</c:v>
                </c:pt>
                <c:pt idx="449">
                  <c:v>42972</c:v>
                </c:pt>
                <c:pt idx="450">
                  <c:v>42975</c:v>
                </c:pt>
                <c:pt idx="451">
                  <c:v>42976</c:v>
                </c:pt>
                <c:pt idx="452">
                  <c:v>42977</c:v>
                </c:pt>
                <c:pt idx="453">
                  <c:v>42978</c:v>
                </c:pt>
                <c:pt idx="454">
                  <c:v>42979</c:v>
                </c:pt>
                <c:pt idx="455">
                  <c:v>42982</c:v>
                </c:pt>
                <c:pt idx="456">
                  <c:v>42983</c:v>
                </c:pt>
                <c:pt idx="457">
                  <c:v>42984</c:v>
                </c:pt>
                <c:pt idx="458">
                  <c:v>42985</c:v>
                </c:pt>
                <c:pt idx="459">
                  <c:v>42986</c:v>
                </c:pt>
                <c:pt idx="460">
                  <c:v>42989</c:v>
                </c:pt>
                <c:pt idx="461">
                  <c:v>42990</c:v>
                </c:pt>
                <c:pt idx="462">
                  <c:v>42991</c:v>
                </c:pt>
                <c:pt idx="463">
                  <c:v>42992</c:v>
                </c:pt>
                <c:pt idx="464">
                  <c:v>42993</c:v>
                </c:pt>
                <c:pt idx="465">
                  <c:v>42996</c:v>
                </c:pt>
                <c:pt idx="466">
                  <c:v>42997</c:v>
                </c:pt>
                <c:pt idx="467">
                  <c:v>42998</c:v>
                </c:pt>
                <c:pt idx="468">
                  <c:v>42999</c:v>
                </c:pt>
                <c:pt idx="469">
                  <c:v>43000</c:v>
                </c:pt>
                <c:pt idx="470">
                  <c:v>43003</c:v>
                </c:pt>
                <c:pt idx="471">
                  <c:v>43004</c:v>
                </c:pt>
                <c:pt idx="472">
                  <c:v>43005</c:v>
                </c:pt>
                <c:pt idx="473">
                  <c:v>43006</c:v>
                </c:pt>
                <c:pt idx="474">
                  <c:v>43007</c:v>
                </c:pt>
                <c:pt idx="475">
                  <c:v>43010</c:v>
                </c:pt>
                <c:pt idx="476">
                  <c:v>43011</c:v>
                </c:pt>
                <c:pt idx="477">
                  <c:v>43012</c:v>
                </c:pt>
                <c:pt idx="478">
                  <c:v>43013</c:v>
                </c:pt>
                <c:pt idx="479">
                  <c:v>43014</c:v>
                </c:pt>
                <c:pt idx="480">
                  <c:v>43017</c:v>
                </c:pt>
                <c:pt idx="481">
                  <c:v>43018</c:v>
                </c:pt>
                <c:pt idx="482">
                  <c:v>43019</c:v>
                </c:pt>
                <c:pt idx="483">
                  <c:v>43020</c:v>
                </c:pt>
                <c:pt idx="484">
                  <c:v>43021</c:v>
                </c:pt>
                <c:pt idx="485">
                  <c:v>43024</c:v>
                </c:pt>
                <c:pt idx="486">
                  <c:v>43025</c:v>
                </c:pt>
                <c:pt idx="487">
                  <c:v>43026</c:v>
                </c:pt>
                <c:pt idx="488">
                  <c:v>43027</c:v>
                </c:pt>
                <c:pt idx="489">
                  <c:v>43028</c:v>
                </c:pt>
                <c:pt idx="490">
                  <c:v>43031</c:v>
                </c:pt>
                <c:pt idx="491">
                  <c:v>43032</c:v>
                </c:pt>
                <c:pt idx="492">
                  <c:v>43033</c:v>
                </c:pt>
                <c:pt idx="493">
                  <c:v>43034</c:v>
                </c:pt>
                <c:pt idx="494">
                  <c:v>43035</c:v>
                </c:pt>
                <c:pt idx="495">
                  <c:v>43038</c:v>
                </c:pt>
                <c:pt idx="496">
                  <c:v>43039</c:v>
                </c:pt>
                <c:pt idx="497">
                  <c:v>43040</c:v>
                </c:pt>
                <c:pt idx="498">
                  <c:v>43041</c:v>
                </c:pt>
                <c:pt idx="499">
                  <c:v>43042</c:v>
                </c:pt>
                <c:pt idx="500">
                  <c:v>43045</c:v>
                </c:pt>
                <c:pt idx="501">
                  <c:v>43046</c:v>
                </c:pt>
                <c:pt idx="502">
                  <c:v>43047</c:v>
                </c:pt>
                <c:pt idx="503">
                  <c:v>43048</c:v>
                </c:pt>
                <c:pt idx="504">
                  <c:v>43049</c:v>
                </c:pt>
                <c:pt idx="505">
                  <c:v>43052</c:v>
                </c:pt>
                <c:pt idx="506">
                  <c:v>43053</c:v>
                </c:pt>
                <c:pt idx="507">
                  <c:v>43054</c:v>
                </c:pt>
                <c:pt idx="508">
                  <c:v>43055</c:v>
                </c:pt>
                <c:pt idx="509">
                  <c:v>43056</c:v>
                </c:pt>
                <c:pt idx="510">
                  <c:v>43059</c:v>
                </c:pt>
                <c:pt idx="511">
                  <c:v>43060</c:v>
                </c:pt>
                <c:pt idx="512">
                  <c:v>43061</c:v>
                </c:pt>
                <c:pt idx="513">
                  <c:v>43062</c:v>
                </c:pt>
                <c:pt idx="514">
                  <c:v>43063</c:v>
                </c:pt>
                <c:pt idx="515">
                  <c:v>43066</c:v>
                </c:pt>
                <c:pt idx="516">
                  <c:v>43067</c:v>
                </c:pt>
                <c:pt idx="517">
                  <c:v>43068</c:v>
                </c:pt>
                <c:pt idx="518">
                  <c:v>43069</c:v>
                </c:pt>
                <c:pt idx="519" formatCode="d/mmm/yy">
                  <c:v>43070</c:v>
                </c:pt>
                <c:pt idx="520" formatCode="d/mmm/yy">
                  <c:v>43073</c:v>
                </c:pt>
                <c:pt idx="521" formatCode="d/mmm/yy">
                  <c:v>43074</c:v>
                </c:pt>
                <c:pt idx="522" formatCode="d/mmm/yy">
                  <c:v>43075</c:v>
                </c:pt>
                <c:pt idx="523" formatCode="d/mmm/yy">
                  <c:v>43076</c:v>
                </c:pt>
                <c:pt idx="524" formatCode="d/mmm/yy">
                  <c:v>43077</c:v>
                </c:pt>
                <c:pt idx="525" formatCode="d/mmm/yy">
                  <c:v>43080</c:v>
                </c:pt>
                <c:pt idx="526" formatCode="d/mmm/yy">
                  <c:v>43081</c:v>
                </c:pt>
                <c:pt idx="527" formatCode="d/mmm/yy">
                  <c:v>43082</c:v>
                </c:pt>
                <c:pt idx="528" formatCode="d/mmm/yy">
                  <c:v>43083</c:v>
                </c:pt>
                <c:pt idx="529" formatCode="d/mmm/yy">
                  <c:v>43084</c:v>
                </c:pt>
                <c:pt idx="530" formatCode="d/mmm/yy">
                  <c:v>43087</c:v>
                </c:pt>
                <c:pt idx="531" formatCode="d/mmm/yy">
                  <c:v>43088</c:v>
                </c:pt>
                <c:pt idx="532" formatCode="d/mmm/yy">
                  <c:v>43089</c:v>
                </c:pt>
                <c:pt idx="533" formatCode="d/mmm/yy">
                  <c:v>43090</c:v>
                </c:pt>
                <c:pt idx="534" formatCode="d/mmm/yy">
                  <c:v>43091</c:v>
                </c:pt>
                <c:pt idx="535" formatCode="d/mmm/yy">
                  <c:v>43095</c:v>
                </c:pt>
                <c:pt idx="536" formatCode="d/mmm/yy">
                  <c:v>43096</c:v>
                </c:pt>
                <c:pt idx="537" formatCode="d/mmm/yy">
                  <c:v>43097</c:v>
                </c:pt>
                <c:pt idx="538" formatCode="d/mmm/yy">
                  <c:v>43098</c:v>
                </c:pt>
              </c:numCache>
            </c:numRef>
          </c:cat>
          <c:val>
            <c:numRef>
              <c:f>Sheet1!$B$260:$B$798</c:f>
              <c:numCache>
                <c:formatCode>General</c:formatCode>
                <c:ptCount val="539"/>
                <c:pt idx="0">
                  <c:v>113.02</c:v>
                </c:pt>
                <c:pt idx="1">
                  <c:v>113.63</c:v>
                </c:pt>
                <c:pt idx="2">
                  <c:v>115.53</c:v>
                </c:pt>
                <c:pt idx="3">
                  <c:v>117.12</c:v>
                </c:pt>
                <c:pt idx="4">
                  <c:v>116.87</c:v>
                </c:pt>
                <c:pt idx="5">
                  <c:v>116.5</c:v>
                </c:pt>
                <c:pt idx="6">
                  <c:v>117.14</c:v>
                </c:pt>
                <c:pt idx="7">
                  <c:v>116.9</c:v>
                </c:pt>
                <c:pt idx="8">
                  <c:v>113.58</c:v>
                </c:pt>
                <c:pt idx="9">
                  <c:v>112.83</c:v>
                </c:pt>
                <c:pt idx="10">
                  <c:v>113.05</c:v>
                </c:pt>
                <c:pt idx="11">
                  <c:v>113</c:v>
                </c:pt>
                <c:pt idx="12">
                  <c:v>112.27</c:v>
                </c:pt>
                <c:pt idx="13">
                  <c:v>112.89</c:v>
                </c:pt>
                <c:pt idx="14">
                  <c:v>112.47</c:v>
                </c:pt>
                <c:pt idx="15">
                  <c:v>113.45</c:v>
                </c:pt>
                <c:pt idx="16">
                  <c:v>115.96</c:v>
                </c:pt>
                <c:pt idx="17">
                  <c:v>114.11</c:v>
                </c:pt>
                <c:pt idx="18">
                  <c:v>113.56</c:v>
                </c:pt>
                <c:pt idx="19">
                  <c:v>114.66</c:v>
                </c:pt>
                <c:pt idx="20">
                  <c:v>116.03</c:v>
                </c:pt>
                <c:pt idx="21">
                  <c:v>117.35</c:v>
                </c:pt>
                <c:pt idx="22">
                  <c:v>116.3</c:v>
                </c:pt>
                <c:pt idx="23">
                  <c:v>115.43</c:v>
                </c:pt>
                <c:pt idx="24">
                  <c:v>113.28</c:v>
                </c:pt>
                <c:pt idx="25">
                  <c:v>112.09</c:v>
                </c:pt>
                <c:pt idx="26">
                  <c:v>112.64</c:v>
                </c:pt>
                <c:pt idx="27">
                  <c:v>109.33</c:v>
                </c:pt>
                <c:pt idx="28">
                  <c:v>109.4</c:v>
                </c:pt>
                <c:pt idx="29">
                  <c:v>109.96</c:v>
                </c:pt>
                <c:pt idx="30">
                  <c:v>110.01</c:v>
                </c:pt>
                <c:pt idx="31">
                  <c:v>109.79</c:v>
                </c:pt>
                <c:pt idx="32">
                  <c:v>109.62</c:v>
                </c:pt>
                <c:pt idx="33">
                  <c:v>109.75</c:v>
                </c:pt>
                <c:pt idx="34">
                  <c:v>106.74</c:v>
                </c:pt>
                <c:pt idx="35">
                  <c:v>108.22</c:v>
                </c:pt>
                <c:pt idx="36">
                  <c:v>109.97</c:v>
                </c:pt>
                <c:pt idx="37">
                  <c:v>110.34</c:v>
                </c:pt>
                <c:pt idx="38">
                  <c:v>110.38</c:v>
                </c:pt>
                <c:pt idx="39">
                  <c:v>112.15</c:v>
                </c:pt>
                <c:pt idx="40">
                  <c:v>112.27</c:v>
                </c:pt>
                <c:pt idx="41">
                  <c:v>110.09</c:v>
                </c:pt>
                <c:pt idx="42">
                  <c:v>111.43</c:v>
                </c:pt>
                <c:pt idx="43">
                  <c:v>113.61</c:v>
                </c:pt>
                <c:pt idx="44">
                  <c:v>114.84</c:v>
                </c:pt>
                <c:pt idx="45">
                  <c:v>117.65</c:v>
                </c:pt>
                <c:pt idx="46">
                  <c:v>114.77</c:v>
                </c:pt>
                <c:pt idx="47">
                  <c:v>111.26</c:v>
                </c:pt>
                <c:pt idx="48">
                  <c:v>110.75</c:v>
                </c:pt>
                <c:pt idx="49">
                  <c:v>110.6</c:v>
                </c:pt>
                <c:pt idx="50">
                  <c:v>109.35</c:v>
                </c:pt>
                <c:pt idx="51">
                  <c:v>111.36</c:v>
                </c:pt>
                <c:pt idx="52">
                  <c:v>111.79</c:v>
                </c:pt>
                <c:pt idx="53">
                  <c:v>111.59</c:v>
                </c:pt>
                <c:pt idx="54">
                  <c:v>110.98</c:v>
                </c:pt>
                <c:pt idx="55">
                  <c:v>110.44</c:v>
                </c:pt>
                <c:pt idx="56">
                  <c:v>110.85</c:v>
                </c:pt>
                <c:pt idx="57">
                  <c:v>113.11</c:v>
                </c:pt>
                <c:pt idx="58">
                  <c:v>112.41</c:v>
                </c:pt>
                <c:pt idx="59">
                  <c:v>110.49</c:v>
                </c:pt>
                <c:pt idx="60">
                  <c:v>109.99</c:v>
                </c:pt>
                <c:pt idx="61">
                  <c:v>109.51</c:v>
                </c:pt>
                <c:pt idx="62">
                  <c:v>110.07</c:v>
                </c:pt>
                <c:pt idx="63">
                  <c:v>109.37</c:v>
                </c:pt>
                <c:pt idx="64">
                  <c:v>110.06</c:v>
                </c:pt>
                <c:pt idx="65">
                  <c:v>111.64</c:v>
                </c:pt>
                <c:pt idx="66">
                  <c:v>113.55</c:v>
                </c:pt>
                <c:pt idx="67">
                  <c:v>113.52</c:v>
                </c:pt>
                <c:pt idx="68">
                  <c:v>114.38</c:v>
                </c:pt>
                <c:pt idx="69">
                  <c:v>114.8</c:v>
                </c:pt>
                <c:pt idx="70">
                  <c:v>114.4</c:v>
                </c:pt>
                <c:pt idx="71">
                  <c:v>116.78</c:v>
                </c:pt>
                <c:pt idx="72">
                  <c:v>118.65</c:v>
                </c:pt>
                <c:pt idx="73">
                  <c:v>117.58</c:v>
                </c:pt>
                <c:pt idx="74">
                  <c:v>119.5</c:v>
                </c:pt>
                <c:pt idx="75">
                  <c:v>122.77</c:v>
                </c:pt>
                <c:pt idx="76">
                  <c:v>123.57</c:v>
                </c:pt>
                <c:pt idx="77">
                  <c:v>122.61</c:v>
                </c:pt>
                <c:pt idx="78">
                  <c:v>124.95</c:v>
                </c:pt>
                <c:pt idx="79">
                  <c:v>122.95</c:v>
                </c:pt>
                <c:pt idx="80">
                  <c:v>120.42</c:v>
                </c:pt>
                <c:pt idx="81">
                  <c:v>120.93</c:v>
                </c:pt>
                <c:pt idx="82">
                  <c:v>119.75</c:v>
                </c:pt>
                <c:pt idx="83">
                  <c:v>120.18</c:v>
                </c:pt>
                <c:pt idx="84">
                  <c:v>119.93</c:v>
                </c:pt>
                <c:pt idx="85">
                  <c:v>119.76</c:v>
                </c:pt>
                <c:pt idx="86">
                  <c:v>116.95</c:v>
                </c:pt>
                <c:pt idx="87">
                  <c:v>115.23</c:v>
                </c:pt>
                <c:pt idx="88">
                  <c:v>116.04</c:v>
                </c:pt>
                <c:pt idx="89">
                  <c:v>117.01</c:v>
                </c:pt>
                <c:pt idx="90">
                  <c:v>116</c:v>
                </c:pt>
                <c:pt idx="91">
                  <c:v>117.77</c:v>
                </c:pt>
                <c:pt idx="92">
                  <c:v>119.16</c:v>
                </c:pt>
                <c:pt idx="93">
                  <c:v>117.14</c:v>
                </c:pt>
                <c:pt idx="94">
                  <c:v>118</c:v>
                </c:pt>
                <c:pt idx="95">
                  <c:v>117.82</c:v>
                </c:pt>
                <c:pt idx="96">
                  <c:v>119.5</c:v>
                </c:pt>
                <c:pt idx="97">
                  <c:v>120.53</c:v>
                </c:pt>
                <c:pt idx="98">
                  <c:v>120.99</c:v>
                </c:pt>
                <c:pt idx="99">
                  <c:v>118.72</c:v>
                </c:pt>
                <c:pt idx="100">
                  <c:v>117.74</c:v>
                </c:pt>
                <c:pt idx="101">
                  <c:v>117.94</c:v>
                </c:pt>
                <c:pt idx="102">
                  <c:v>119.6</c:v>
                </c:pt>
                <c:pt idx="103">
                  <c:v>116.89</c:v>
                </c:pt>
                <c:pt idx="104">
                  <c:v>116.56</c:v>
                </c:pt>
                <c:pt idx="105">
                  <c:v>117.21</c:v>
                </c:pt>
                <c:pt idx="106">
                  <c:v>116.17</c:v>
                </c:pt>
                <c:pt idx="107">
                  <c:v>115.68</c:v>
                </c:pt>
                <c:pt idx="108">
                  <c:v>115.86</c:v>
                </c:pt>
                <c:pt idx="109">
                  <c:v>117.23</c:v>
                </c:pt>
                <c:pt idx="110">
                  <c:v>119.69</c:v>
                </c:pt>
                <c:pt idx="111">
                  <c:v>120.78</c:v>
                </c:pt>
                <c:pt idx="112">
                  <c:v>122.73</c:v>
                </c:pt>
                <c:pt idx="113">
                  <c:v>123.33</c:v>
                </c:pt>
                <c:pt idx="114">
                  <c:v>123.65</c:v>
                </c:pt>
                <c:pt idx="115">
                  <c:v>123.69</c:v>
                </c:pt>
                <c:pt idx="116">
                  <c:v>126.47</c:v>
                </c:pt>
                <c:pt idx="117">
                  <c:v>124.8</c:v>
                </c:pt>
                <c:pt idx="118">
                  <c:v>123.28</c:v>
                </c:pt>
                <c:pt idx="119">
                  <c:v>119.11</c:v>
                </c:pt>
                <c:pt idx="120">
                  <c:v>119.74</c:v>
                </c:pt>
                <c:pt idx="121">
                  <c:v>118.49</c:v>
                </c:pt>
                <c:pt idx="122">
                  <c:v>118.18</c:v>
                </c:pt>
                <c:pt idx="123">
                  <c:v>117.74</c:v>
                </c:pt>
                <c:pt idx="124">
                  <c:v>117.97</c:v>
                </c:pt>
                <c:pt idx="125">
                  <c:v>117.66</c:v>
                </c:pt>
                <c:pt idx="126">
                  <c:v>117.72</c:v>
                </c:pt>
                <c:pt idx="127">
                  <c:v>118.14</c:v>
                </c:pt>
                <c:pt idx="128">
                  <c:v>118.53</c:v>
                </c:pt>
                <c:pt idx="129">
                  <c:v>118.98</c:v>
                </c:pt>
                <c:pt idx="130">
                  <c:v>121.74</c:v>
                </c:pt>
                <c:pt idx="131">
                  <c:v>124.86</c:v>
                </c:pt>
                <c:pt idx="132">
                  <c:v>125.55</c:v>
                </c:pt>
                <c:pt idx="133">
                  <c:v>130.19999999999999</c:v>
                </c:pt>
                <c:pt idx="134">
                  <c:v>127.17</c:v>
                </c:pt>
                <c:pt idx="135">
                  <c:v>127.65</c:v>
                </c:pt>
                <c:pt idx="136">
                  <c:v>127.68</c:v>
                </c:pt>
                <c:pt idx="137">
                  <c:v>125.98</c:v>
                </c:pt>
                <c:pt idx="138">
                  <c:v>127.56</c:v>
                </c:pt>
                <c:pt idx="139">
                  <c:v>128.22999999999999</c:v>
                </c:pt>
                <c:pt idx="140">
                  <c:v>129.63999999999999</c:v>
                </c:pt>
                <c:pt idx="141">
                  <c:v>129.47</c:v>
                </c:pt>
                <c:pt idx="142">
                  <c:v>129.21</c:v>
                </c:pt>
                <c:pt idx="143">
                  <c:v>128.38999999999999</c:v>
                </c:pt>
                <c:pt idx="144">
                  <c:v>130.16</c:v>
                </c:pt>
                <c:pt idx="145">
                  <c:v>126.3</c:v>
                </c:pt>
                <c:pt idx="146">
                  <c:v>125.36</c:v>
                </c:pt>
                <c:pt idx="147">
                  <c:v>128.97999999999999</c:v>
                </c:pt>
                <c:pt idx="148">
                  <c:v>131.49</c:v>
                </c:pt>
                <c:pt idx="149">
                  <c:v>132.04</c:v>
                </c:pt>
                <c:pt idx="150">
                  <c:v>132.99</c:v>
                </c:pt>
                <c:pt idx="151">
                  <c:v>133.6</c:v>
                </c:pt>
                <c:pt idx="152">
                  <c:v>132.58000000000001</c:v>
                </c:pt>
                <c:pt idx="153">
                  <c:v>131.04</c:v>
                </c:pt>
                <c:pt idx="154">
                  <c:v>130.5</c:v>
                </c:pt>
                <c:pt idx="155">
                  <c:v>132.18</c:v>
                </c:pt>
                <c:pt idx="156">
                  <c:v>135.83000000000001</c:v>
                </c:pt>
                <c:pt idx="157">
                  <c:v>134.24</c:v>
                </c:pt>
                <c:pt idx="158">
                  <c:v>134.36000000000001</c:v>
                </c:pt>
                <c:pt idx="159">
                  <c:v>137.36000000000001</c:v>
                </c:pt>
                <c:pt idx="160">
                  <c:v>135.12</c:v>
                </c:pt>
                <c:pt idx="161">
                  <c:v>134.80000000000001</c:v>
                </c:pt>
                <c:pt idx="162">
                  <c:v>134.13999999999999</c:v>
                </c:pt>
                <c:pt idx="163">
                  <c:v>134.78</c:v>
                </c:pt>
                <c:pt idx="164">
                  <c:v>134.24</c:v>
                </c:pt>
                <c:pt idx="165">
                  <c:v>130.97</c:v>
                </c:pt>
                <c:pt idx="166">
                  <c:v>129.4</c:v>
                </c:pt>
                <c:pt idx="167">
                  <c:v>130.4</c:v>
                </c:pt>
                <c:pt idx="168">
                  <c:v>129.97</c:v>
                </c:pt>
                <c:pt idx="169">
                  <c:v>130.57</c:v>
                </c:pt>
                <c:pt idx="170">
                  <c:v>133.52000000000001</c:v>
                </c:pt>
                <c:pt idx="171">
                  <c:v>132.22</c:v>
                </c:pt>
                <c:pt idx="172">
                  <c:v>131.83000000000001</c:v>
                </c:pt>
                <c:pt idx="173">
                  <c:v>131.56</c:v>
                </c:pt>
                <c:pt idx="174">
                  <c:v>131.91999999999999</c:v>
                </c:pt>
                <c:pt idx="175">
                  <c:v>132.62</c:v>
                </c:pt>
                <c:pt idx="176">
                  <c:v>131.77000000000001</c:v>
                </c:pt>
                <c:pt idx="177">
                  <c:v>131.71</c:v>
                </c:pt>
                <c:pt idx="178">
                  <c:v>130.43</c:v>
                </c:pt>
                <c:pt idx="179">
                  <c:v>129.69</c:v>
                </c:pt>
                <c:pt idx="180">
                  <c:v>129.03</c:v>
                </c:pt>
                <c:pt idx="181">
                  <c:v>129.24</c:v>
                </c:pt>
                <c:pt idx="182">
                  <c:v>128.82</c:v>
                </c:pt>
                <c:pt idx="183">
                  <c:v>127.06</c:v>
                </c:pt>
                <c:pt idx="184">
                  <c:v>129.41999999999999</c:v>
                </c:pt>
                <c:pt idx="185">
                  <c:v>129.49</c:v>
                </c:pt>
                <c:pt idx="186">
                  <c:v>132.66</c:v>
                </c:pt>
                <c:pt idx="187">
                  <c:v>133.18</c:v>
                </c:pt>
                <c:pt idx="188">
                  <c:v>130.97999999999999</c:v>
                </c:pt>
                <c:pt idx="189">
                  <c:v>130.63999999999999</c:v>
                </c:pt>
                <c:pt idx="190">
                  <c:v>131.57</c:v>
                </c:pt>
                <c:pt idx="191">
                  <c:v>132.03</c:v>
                </c:pt>
                <c:pt idx="192">
                  <c:v>131.99</c:v>
                </c:pt>
                <c:pt idx="193">
                  <c:v>133.03</c:v>
                </c:pt>
                <c:pt idx="194">
                  <c:v>136.56</c:v>
                </c:pt>
                <c:pt idx="195">
                  <c:v>136.58000000000001</c:v>
                </c:pt>
                <c:pt idx="196">
                  <c:v>136.63999999999999</c:v>
                </c:pt>
                <c:pt idx="197">
                  <c:v>138.08000000000001</c:v>
                </c:pt>
                <c:pt idx="198">
                  <c:v>139.29</c:v>
                </c:pt>
                <c:pt idx="199">
                  <c:v>139.51</c:v>
                </c:pt>
                <c:pt idx="200">
                  <c:v>137.08000000000001</c:v>
                </c:pt>
                <c:pt idx="201">
                  <c:v>137.11000000000001</c:v>
                </c:pt>
                <c:pt idx="202">
                  <c:v>136.25</c:v>
                </c:pt>
                <c:pt idx="203">
                  <c:v>136.04</c:v>
                </c:pt>
                <c:pt idx="204">
                  <c:v>135.88999999999999</c:v>
                </c:pt>
                <c:pt idx="205">
                  <c:v>135.6</c:v>
                </c:pt>
                <c:pt idx="206">
                  <c:v>138.4</c:v>
                </c:pt>
                <c:pt idx="207">
                  <c:v>140.43</c:v>
                </c:pt>
                <c:pt idx="208">
                  <c:v>141.69</c:v>
                </c:pt>
                <c:pt idx="209">
                  <c:v>141.66999999999999</c:v>
                </c:pt>
                <c:pt idx="210">
                  <c:v>138.49</c:v>
                </c:pt>
                <c:pt idx="211">
                  <c:v>139.06</c:v>
                </c:pt>
                <c:pt idx="212">
                  <c:v>139.72</c:v>
                </c:pt>
                <c:pt idx="213">
                  <c:v>139.44</c:v>
                </c:pt>
                <c:pt idx="214">
                  <c:v>138.6</c:v>
                </c:pt>
                <c:pt idx="215">
                  <c:v>138.69</c:v>
                </c:pt>
                <c:pt idx="216">
                  <c:v>136.16999999999999</c:v>
                </c:pt>
                <c:pt idx="217">
                  <c:v>136.05000000000001</c:v>
                </c:pt>
                <c:pt idx="218">
                  <c:v>137.28</c:v>
                </c:pt>
                <c:pt idx="219">
                  <c:v>136.05000000000001</c:v>
                </c:pt>
                <c:pt idx="220">
                  <c:v>137.24</c:v>
                </c:pt>
                <c:pt idx="221">
                  <c:v>140.31</c:v>
                </c:pt>
                <c:pt idx="222">
                  <c:v>139.22999999999999</c:v>
                </c:pt>
                <c:pt idx="223">
                  <c:v>139.9</c:v>
                </c:pt>
                <c:pt idx="224">
                  <c:v>140.59</c:v>
                </c:pt>
                <c:pt idx="225">
                  <c:v>142.07</c:v>
                </c:pt>
                <c:pt idx="226">
                  <c:v>143.43</c:v>
                </c:pt>
                <c:pt idx="227">
                  <c:v>145.27000000000001</c:v>
                </c:pt>
                <c:pt idx="228">
                  <c:v>144.5</c:v>
                </c:pt>
                <c:pt idx="229">
                  <c:v>143.26</c:v>
                </c:pt>
                <c:pt idx="230">
                  <c:v>143.99</c:v>
                </c:pt>
                <c:pt idx="231">
                  <c:v>144.9</c:v>
                </c:pt>
                <c:pt idx="232">
                  <c:v>148.72999999999999</c:v>
                </c:pt>
                <c:pt idx="233">
                  <c:v>148.77000000000001</c:v>
                </c:pt>
                <c:pt idx="234">
                  <c:v>149.33000000000001</c:v>
                </c:pt>
                <c:pt idx="235">
                  <c:v>150</c:v>
                </c:pt>
                <c:pt idx="236">
                  <c:v>149.27000000000001</c:v>
                </c:pt>
                <c:pt idx="237">
                  <c:v>147.29</c:v>
                </c:pt>
                <c:pt idx="238">
                  <c:v>148.13999999999999</c:v>
                </c:pt>
                <c:pt idx="239">
                  <c:v>149.61000000000001</c:v>
                </c:pt>
                <c:pt idx="240">
                  <c:v>153.41</c:v>
                </c:pt>
                <c:pt idx="241">
                  <c:v>155.52000000000001</c:v>
                </c:pt>
                <c:pt idx="242">
                  <c:v>149.88999999999999</c:v>
                </c:pt>
                <c:pt idx="243">
                  <c:v>151.56</c:v>
                </c:pt>
                <c:pt idx="244">
                  <c:v>146.46</c:v>
                </c:pt>
                <c:pt idx="245">
                  <c:v>145.08000000000001</c:v>
                </c:pt>
                <c:pt idx="246">
                  <c:v>146.30000000000001</c:v>
                </c:pt>
                <c:pt idx="247">
                  <c:v>147.41999999999999</c:v>
                </c:pt>
                <c:pt idx="248">
                  <c:v>147.13999999999999</c:v>
                </c:pt>
                <c:pt idx="249">
                  <c:v>146.79</c:v>
                </c:pt>
                <c:pt idx="250">
                  <c:v>145.80000000000001</c:v>
                </c:pt>
                <c:pt idx="251">
                  <c:v>144.93</c:v>
                </c:pt>
                <c:pt idx="252">
                  <c:v>144.55000000000001</c:v>
                </c:pt>
                <c:pt idx="253">
                  <c:v>141.28</c:v>
                </c:pt>
                <c:pt idx="254">
                  <c:v>140.86000000000001</c:v>
                </c:pt>
                <c:pt idx="255">
                  <c:v>139.41</c:v>
                </c:pt>
                <c:pt idx="256">
                  <c:v>141.11000000000001</c:v>
                </c:pt>
                <c:pt idx="257">
                  <c:v>138.55000000000001</c:v>
                </c:pt>
                <c:pt idx="258">
                  <c:v>137.01</c:v>
                </c:pt>
                <c:pt idx="259">
                  <c:v>132.88</c:v>
                </c:pt>
                <c:pt idx="260">
                  <c:v>133.76</c:v>
                </c:pt>
                <c:pt idx="261">
                  <c:v>133.54</c:v>
                </c:pt>
                <c:pt idx="262">
                  <c:v>132.18</c:v>
                </c:pt>
                <c:pt idx="263">
                  <c:v>131.55000000000001</c:v>
                </c:pt>
                <c:pt idx="264">
                  <c:v>130.99</c:v>
                </c:pt>
                <c:pt idx="265">
                  <c:v>129.63999999999999</c:v>
                </c:pt>
                <c:pt idx="266">
                  <c:v>130.94</c:v>
                </c:pt>
                <c:pt idx="267">
                  <c:v>132.33000000000001</c:v>
                </c:pt>
                <c:pt idx="268">
                  <c:v>133.31</c:v>
                </c:pt>
                <c:pt idx="269">
                  <c:v>132.52000000000001</c:v>
                </c:pt>
                <c:pt idx="270">
                  <c:v>132.61000000000001</c:v>
                </c:pt>
                <c:pt idx="271">
                  <c:v>134.80000000000001</c:v>
                </c:pt>
                <c:pt idx="272">
                  <c:v>134.66999999999999</c:v>
                </c:pt>
                <c:pt idx="273">
                  <c:v>135.04</c:v>
                </c:pt>
                <c:pt idx="274">
                  <c:v>131.16999999999999</c:v>
                </c:pt>
                <c:pt idx="275">
                  <c:v>129.87</c:v>
                </c:pt>
                <c:pt idx="276">
                  <c:v>129.32</c:v>
                </c:pt>
                <c:pt idx="277">
                  <c:v>128.15</c:v>
                </c:pt>
                <c:pt idx="278">
                  <c:v>127.62</c:v>
                </c:pt>
                <c:pt idx="279">
                  <c:v>129.6</c:v>
                </c:pt>
                <c:pt idx="280">
                  <c:v>130.91999999999999</c:v>
                </c:pt>
                <c:pt idx="281">
                  <c:v>131.36000000000001</c:v>
                </c:pt>
                <c:pt idx="282">
                  <c:v>130.72</c:v>
                </c:pt>
                <c:pt idx="283">
                  <c:v>134.32</c:v>
                </c:pt>
                <c:pt idx="284">
                  <c:v>135.43</c:v>
                </c:pt>
                <c:pt idx="285">
                  <c:v>134.80000000000001</c:v>
                </c:pt>
                <c:pt idx="286">
                  <c:v>135.43</c:v>
                </c:pt>
                <c:pt idx="287">
                  <c:v>137.87</c:v>
                </c:pt>
                <c:pt idx="288">
                  <c:v>139.41</c:v>
                </c:pt>
                <c:pt idx="289">
                  <c:v>139.62</c:v>
                </c:pt>
                <c:pt idx="290">
                  <c:v>139.44999999999999</c:v>
                </c:pt>
                <c:pt idx="291">
                  <c:v>139.81</c:v>
                </c:pt>
                <c:pt idx="292">
                  <c:v>140.71</c:v>
                </c:pt>
                <c:pt idx="293">
                  <c:v>140.44</c:v>
                </c:pt>
                <c:pt idx="294">
                  <c:v>141.28</c:v>
                </c:pt>
                <c:pt idx="295">
                  <c:v>142.88</c:v>
                </c:pt>
                <c:pt idx="296">
                  <c:v>144.54</c:v>
                </c:pt>
                <c:pt idx="297">
                  <c:v>142.36000000000001</c:v>
                </c:pt>
                <c:pt idx="298">
                  <c:v>143</c:v>
                </c:pt>
                <c:pt idx="299">
                  <c:v>141.49</c:v>
                </c:pt>
                <c:pt idx="300">
                  <c:v>142.66</c:v>
                </c:pt>
                <c:pt idx="301">
                  <c:v>141.79</c:v>
                </c:pt>
                <c:pt idx="302">
                  <c:v>140.07</c:v>
                </c:pt>
                <c:pt idx="303">
                  <c:v>142.09</c:v>
                </c:pt>
                <c:pt idx="304">
                  <c:v>138.82</c:v>
                </c:pt>
                <c:pt idx="305">
                  <c:v>138.84</c:v>
                </c:pt>
                <c:pt idx="306">
                  <c:v>137.4</c:v>
                </c:pt>
                <c:pt idx="307">
                  <c:v>136.28</c:v>
                </c:pt>
                <c:pt idx="308">
                  <c:v>135.74</c:v>
                </c:pt>
                <c:pt idx="309">
                  <c:v>137.41</c:v>
                </c:pt>
                <c:pt idx="310">
                  <c:v>137.75</c:v>
                </c:pt>
                <c:pt idx="311">
                  <c:v>136.87</c:v>
                </c:pt>
                <c:pt idx="312">
                  <c:v>136.02000000000001</c:v>
                </c:pt>
                <c:pt idx="313">
                  <c:v>136.97999999999999</c:v>
                </c:pt>
                <c:pt idx="314">
                  <c:v>138.34</c:v>
                </c:pt>
                <c:pt idx="315">
                  <c:v>138.99</c:v>
                </c:pt>
                <c:pt idx="316">
                  <c:v>139.16999999999999</c:v>
                </c:pt>
                <c:pt idx="317">
                  <c:v>140.49</c:v>
                </c:pt>
                <c:pt idx="318">
                  <c:v>139.6</c:v>
                </c:pt>
                <c:pt idx="319">
                  <c:v>139.29</c:v>
                </c:pt>
                <c:pt idx="320">
                  <c:v>136.1</c:v>
                </c:pt>
                <c:pt idx="321">
                  <c:v>133.02000000000001</c:v>
                </c:pt>
                <c:pt idx="322">
                  <c:v>134.33000000000001</c:v>
                </c:pt>
                <c:pt idx="323">
                  <c:v>135.24</c:v>
                </c:pt>
                <c:pt idx="324">
                  <c:v>136.68</c:v>
                </c:pt>
                <c:pt idx="325">
                  <c:v>135.61000000000001</c:v>
                </c:pt>
                <c:pt idx="326">
                  <c:v>134.03</c:v>
                </c:pt>
                <c:pt idx="327">
                  <c:v>133.43</c:v>
                </c:pt>
                <c:pt idx="328">
                  <c:v>134.30000000000001</c:v>
                </c:pt>
                <c:pt idx="329">
                  <c:v>133.38</c:v>
                </c:pt>
                <c:pt idx="330">
                  <c:v>133.75</c:v>
                </c:pt>
                <c:pt idx="331">
                  <c:v>133.97999999999999</c:v>
                </c:pt>
                <c:pt idx="332">
                  <c:v>133.78</c:v>
                </c:pt>
                <c:pt idx="333">
                  <c:v>133.69</c:v>
                </c:pt>
                <c:pt idx="334">
                  <c:v>134.16999999999999</c:v>
                </c:pt>
                <c:pt idx="335">
                  <c:v>134.29</c:v>
                </c:pt>
                <c:pt idx="336">
                  <c:v>136.38999999999999</c:v>
                </c:pt>
                <c:pt idx="337">
                  <c:v>135.55000000000001</c:v>
                </c:pt>
                <c:pt idx="338">
                  <c:v>134.57</c:v>
                </c:pt>
                <c:pt idx="339">
                  <c:v>133.75</c:v>
                </c:pt>
                <c:pt idx="340">
                  <c:v>131.22</c:v>
                </c:pt>
                <c:pt idx="341">
                  <c:v>132.93</c:v>
                </c:pt>
                <c:pt idx="342">
                  <c:v>132.66999999999999</c:v>
                </c:pt>
                <c:pt idx="343">
                  <c:v>133.07</c:v>
                </c:pt>
                <c:pt idx="344">
                  <c:v>133.5</c:v>
                </c:pt>
                <c:pt idx="345">
                  <c:v>133.58000000000001</c:v>
                </c:pt>
                <c:pt idx="346">
                  <c:v>132.91999999999999</c:v>
                </c:pt>
                <c:pt idx="347">
                  <c:v>132.75</c:v>
                </c:pt>
                <c:pt idx="348">
                  <c:v>132.63</c:v>
                </c:pt>
                <c:pt idx="349">
                  <c:v>132.91999999999999</c:v>
                </c:pt>
                <c:pt idx="350">
                  <c:v>134.44</c:v>
                </c:pt>
                <c:pt idx="351">
                  <c:v>134.65</c:v>
                </c:pt>
                <c:pt idx="352">
                  <c:v>134.72</c:v>
                </c:pt>
                <c:pt idx="353">
                  <c:v>133.97999999999999</c:v>
                </c:pt>
                <c:pt idx="354">
                  <c:v>133.91999999999999</c:v>
                </c:pt>
                <c:pt idx="355">
                  <c:v>134.76</c:v>
                </c:pt>
                <c:pt idx="356">
                  <c:v>135.74</c:v>
                </c:pt>
                <c:pt idx="357">
                  <c:v>132.76</c:v>
                </c:pt>
                <c:pt idx="358">
                  <c:v>128.75</c:v>
                </c:pt>
                <c:pt idx="359">
                  <c:v>125</c:v>
                </c:pt>
                <c:pt idx="360">
                  <c:v>124.09</c:v>
                </c:pt>
                <c:pt idx="361">
                  <c:v>124.01</c:v>
                </c:pt>
                <c:pt idx="362">
                  <c:v>123.39</c:v>
                </c:pt>
                <c:pt idx="363">
                  <c:v>122.25</c:v>
                </c:pt>
                <c:pt idx="364">
                  <c:v>123.71</c:v>
                </c:pt>
                <c:pt idx="365">
                  <c:v>125.05</c:v>
                </c:pt>
                <c:pt idx="366">
                  <c:v>126.52</c:v>
                </c:pt>
                <c:pt idx="367">
                  <c:v>127.74</c:v>
                </c:pt>
                <c:pt idx="368">
                  <c:v>125.8</c:v>
                </c:pt>
                <c:pt idx="369">
                  <c:v>126.51</c:v>
                </c:pt>
                <c:pt idx="370">
                  <c:v>128.66</c:v>
                </c:pt>
                <c:pt idx="371">
                  <c:v>127.05</c:v>
                </c:pt>
                <c:pt idx="372">
                  <c:v>127.6</c:v>
                </c:pt>
                <c:pt idx="373">
                  <c:v>125.83</c:v>
                </c:pt>
                <c:pt idx="374">
                  <c:v>126.35</c:v>
                </c:pt>
                <c:pt idx="375">
                  <c:v>125.39</c:v>
                </c:pt>
                <c:pt idx="376">
                  <c:v>124.03</c:v>
                </c:pt>
                <c:pt idx="377">
                  <c:v>126.46</c:v>
                </c:pt>
                <c:pt idx="378">
                  <c:v>123.48</c:v>
                </c:pt>
                <c:pt idx="379">
                  <c:v>125.38</c:v>
                </c:pt>
                <c:pt idx="380">
                  <c:v>123.16</c:v>
                </c:pt>
                <c:pt idx="381">
                  <c:v>123.47</c:v>
                </c:pt>
                <c:pt idx="382">
                  <c:v>122.23</c:v>
                </c:pt>
                <c:pt idx="383">
                  <c:v>123.02</c:v>
                </c:pt>
                <c:pt idx="384">
                  <c:v>125.27</c:v>
                </c:pt>
                <c:pt idx="385">
                  <c:v>125.03</c:v>
                </c:pt>
                <c:pt idx="386">
                  <c:v>126.11</c:v>
                </c:pt>
                <c:pt idx="387">
                  <c:v>124.02</c:v>
                </c:pt>
                <c:pt idx="388">
                  <c:v>123.27</c:v>
                </c:pt>
                <c:pt idx="389">
                  <c:v>122.63</c:v>
                </c:pt>
                <c:pt idx="390">
                  <c:v>124.55</c:v>
                </c:pt>
                <c:pt idx="391">
                  <c:v>122.29</c:v>
                </c:pt>
                <c:pt idx="392">
                  <c:v>122.11</c:v>
                </c:pt>
                <c:pt idx="393">
                  <c:v>122.26</c:v>
                </c:pt>
                <c:pt idx="394">
                  <c:v>122.82</c:v>
                </c:pt>
                <c:pt idx="395">
                  <c:v>124.02</c:v>
                </c:pt>
                <c:pt idx="396">
                  <c:v>123.27</c:v>
                </c:pt>
                <c:pt idx="397">
                  <c:v>123.25</c:v>
                </c:pt>
                <c:pt idx="398">
                  <c:v>124.1</c:v>
                </c:pt>
                <c:pt idx="399">
                  <c:v>123.14</c:v>
                </c:pt>
                <c:pt idx="400">
                  <c:v>123.05</c:v>
                </c:pt>
                <c:pt idx="401">
                  <c:v>121.3</c:v>
                </c:pt>
                <c:pt idx="402">
                  <c:v>120.07</c:v>
                </c:pt>
                <c:pt idx="403">
                  <c:v>116.51</c:v>
                </c:pt>
                <c:pt idx="404">
                  <c:v>120.86</c:v>
                </c:pt>
                <c:pt idx="405">
                  <c:v>121.72</c:v>
                </c:pt>
                <c:pt idx="406">
                  <c:v>122.15</c:v>
                </c:pt>
                <c:pt idx="407">
                  <c:v>121.63</c:v>
                </c:pt>
                <c:pt idx="408">
                  <c:v>123.66</c:v>
                </c:pt>
                <c:pt idx="409">
                  <c:v>123.83</c:v>
                </c:pt>
                <c:pt idx="410" formatCode="#,##0.00">
                  <c:v>124.86</c:v>
                </c:pt>
                <c:pt idx="411" formatCode="#,##0.00">
                  <c:v>124.46</c:v>
                </c:pt>
                <c:pt idx="412" formatCode="#,##0.00">
                  <c:v>126.13</c:v>
                </c:pt>
                <c:pt idx="413" formatCode="#,##0.00">
                  <c:v>125.51</c:v>
                </c:pt>
                <c:pt idx="414" formatCode="#,##0.00">
                  <c:v>124.82</c:v>
                </c:pt>
                <c:pt idx="415" formatCode="#,##0.00">
                  <c:v>124.23</c:v>
                </c:pt>
                <c:pt idx="416" formatCode="#,##0.00">
                  <c:v>122.71</c:v>
                </c:pt>
                <c:pt idx="417" formatCode="#,##0.00">
                  <c:v>123.66</c:v>
                </c:pt>
                <c:pt idx="418" formatCode="#,##0.00">
                  <c:v>126.46</c:v>
                </c:pt>
                <c:pt idx="419" formatCode="#,##0.00">
                  <c:v>127.84</c:v>
                </c:pt>
                <c:pt idx="420" formatCode="#,##0.00">
                  <c:v>127.83</c:v>
                </c:pt>
                <c:pt idx="421" formatCode="#,##0.00">
                  <c:v>128.68</c:v>
                </c:pt>
                <c:pt idx="422" formatCode="#,##0.00">
                  <c:v>128.94999999999999</c:v>
                </c:pt>
                <c:pt idx="423" formatCode="#,##0.00">
                  <c:v>129.16999999999999</c:v>
                </c:pt>
                <c:pt idx="424" formatCode="#,##0.00">
                  <c:v>130.58000000000001</c:v>
                </c:pt>
                <c:pt idx="425" formatCode="#,##0.00">
                  <c:v>127.73</c:v>
                </c:pt>
                <c:pt idx="426" formatCode="#,##0.00">
                  <c:v>126.41</c:v>
                </c:pt>
                <c:pt idx="427" formatCode="#,##0.00">
                  <c:v>129.5</c:v>
                </c:pt>
                <c:pt idx="428" formatCode="#,##0.00">
                  <c:v>130.19999999999999</c:v>
                </c:pt>
                <c:pt idx="429" formatCode="#,##0.00">
                  <c:v>131.13</c:v>
                </c:pt>
                <c:pt idx="430" formatCode="#,##0.00">
                  <c:v>131.52000000000001</c:v>
                </c:pt>
                <c:pt idx="431" formatCode="#,##0.00">
                  <c:v>130.82</c:v>
                </c:pt>
                <c:pt idx="432" formatCode="#,##0.00">
                  <c:v>133.22999999999999</c:v>
                </c:pt>
                <c:pt idx="433" formatCode="#,##0.00">
                  <c:v>133.11000000000001</c:v>
                </c:pt>
                <c:pt idx="434" formatCode="#,##0.00">
                  <c:v>133.05000000000001</c:v>
                </c:pt>
                <c:pt idx="435" formatCode="#,##0.00">
                  <c:v>134.72</c:v>
                </c:pt>
                <c:pt idx="436" formatCode="#,##0.00">
                  <c:v>135.22999999999999</c:v>
                </c:pt>
                <c:pt idx="437" formatCode="#,##0.00">
                  <c:v>134.65</c:v>
                </c:pt>
                <c:pt idx="438" formatCode="#,##0.00">
                  <c:v>131.77000000000001</c:v>
                </c:pt>
                <c:pt idx="439" formatCode="#,##0.00">
                  <c:v>132.88</c:v>
                </c:pt>
                <c:pt idx="440" formatCode="#,##0.00">
                  <c:v>130.49</c:v>
                </c:pt>
                <c:pt idx="441" formatCode="#,##0.00">
                  <c:v>126.8</c:v>
                </c:pt>
                <c:pt idx="442" formatCode="#,##0.00">
                  <c:v>126.35</c:v>
                </c:pt>
                <c:pt idx="443" formatCode="#,##0.00">
                  <c:v>124.54</c:v>
                </c:pt>
                <c:pt idx="444" formatCode="#,##0.00">
                  <c:v>125.26</c:v>
                </c:pt>
                <c:pt idx="445" formatCode="#,##0.00">
                  <c:v>124.82</c:v>
                </c:pt>
                <c:pt idx="446" formatCode="#,##0.00">
                  <c:v>124.35</c:v>
                </c:pt>
                <c:pt idx="447" formatCode="#,##0.00">
                  <c:v>123.63</c:v>
                </c:pt>
                <c:pt idx="448" formatCode="#,##0.00">
                  <c:v>122.59</c:v>
                </c:pt>
                <c:pt idx="449" formatCode="#,##0.00">
                  <c:v>125.34</c:v>
                </c:pt>
                <c:pt idx="450" formatCode="#,##0.00">
                  <c:v>125.34</c:v>
                </c:pt>
                <c:pt idx="451" formatCode="#,##0.00">
                  <c:v>124.13</c:v>
                </c:pt>
                <c:pt idx="452" formatCode="#,##0.00">
                  <c:v>122.9</c:v>
                </c:pt>
                <c:pt idx="453" formatCode="#,##0.00">
                  <c:v>123.45</c:v>
                </c:pt>
                <c:pt idx="454" formatCode="#,##0.00">
                  <c:v>123.36</c:v>
                </c:pt>
                <c:pt idx="455" formatCode="#,##0.00">
                  <c:v>122.2</c:v>
                </c:pt>
                <c:pt idx="456" formatCode="#,##0.00">
                  <c:v>121.02</c:v>
                </c:pt>
                <c:pt idx="457" formatCode="#,##0.00">
                  <c:v>120.71</c:v>
                </c:pt>
                <c:pt idx="458" formatCode="#,##0.00">
                  <c:v>121.36</c:v>
                </c:pt>
                <c:pt idx="459" formatCode="#,##0.00">
                  <c:v>122.42</c:v>
                </c:pt>
                <c:pt idx="460" formatCode="#,##0.00">
                  <c:v>122.96</c:v>
                </c:pt>
                <c:pt idx="461" formatCode="#,##0.00">
                  <c:v>124.98</c:v>
                </c:pt>
                <c:pt idx="462" formatCode="#,##0.00">
                  <c:v>127.34</c:v>
                </c:pt>
                <c:pt idx="463" formatCode="#,##0.00">
                  <c:v>127.26</c:v>
                </c:pt>
                <c:pt idx="464" formatCode="#,##0.00">
                  <c:v>128.93</c:v>
                </c:pt>
                <c:pt idx="465" formatCode="#,##0.00">
                  <c:v>128.94999999999999</c:v>
                </c:pt>
                <c:pt idx="466" formatCode="#,##0.00">
                  <c:v>126.12</c:v>
                </c:pt>
                <c:pt idx="467" formatCode="#,##0.00">
                  <c:v>128.01</c:v>
                </c:pt>
                <c:pt idx="468" formatCode="#,##0.00">
                  <c:v>126.89</c:v>
                </c:pt>
                <c:pt idx="469" formatCode="#,##0.00">
                  <c:v>126.35</c:v>
                </c:pt>
                <c:pt idx="470" formatCode="#,##0.00">
                  <c:v>124.9</c:v>
                </c:pt>
                <c:pt idx="471" formatCode="#,##0.00">
                  <c:v>124.68</c:v>
                </c:pt>
                <c:pt idx="472" formatCode="#,##0.00">
                  <c:v>122.17</c:v>
                </c:pt>
                <c:pt idx="473" formatCode="#,##0.00">
                  <c:v>121.4</c:v>
                </c:pt>
                <c:pt idx="474" formatCode="#,##0.00">
                  <c:v>121.57</c:v>
                </c:pt>
                <c:pt idx="475" formatCode="#,##0.00">
                  <c:v>120.48</c:v>
                </c:pt>
                <c:pt idx="476" formatCode="#,##0.00">
                  <c:v>119.8</c:v>
                </c:pt>
                <c:pt idx="477" formatCode="#,##0.00">
                  <c:v>119.58</c:v>
                </c:pt>
                <c:pt idx="478" formatCode="#,##0.00">
                  <c:v>120.36</c:v>
                </c:pt>
                <c:pt idx="479" formatCode="#,##0.00">
                  <c:v>122.33</c:v>
                </c:pt>
                <c:pt idx="480" formatCode="#,##0.00">
                  <c:v>122.79</c:v>
                </c:pt>
                <c:pt idx="481" formatCode="#,##0.00">
                  <c:v>122.49</c:v>
                </c:pt>
                <c:pt idx="482" formatCode="#,##0.00">
                  <c:v>119.85</c:v>
                </c:pt>
                <c:pt idx="483" formatCode="#,##0.00">
                  <c:v>120.01</c:v>
                </c:pt>
                <c:pt idx="484" formatCode="#,##0.00">
                  <c:v>120.32</c:v>
                </c:pt>
                <c:pt idx="485" formatCode="#,##0.00">
                  <c:v>118.75</c:v>
                </c:pt>
                <c:pt idx="486" formatCode="#,##0.00">
                  <c:v>118.79</c:v>
                </c:pt>
                <c:pt idx="487" formatCode="#,##0.00">
                  <c:v>118.86</c:v>
                </c:pt>
                <c:pt idx="488" formatCode="#,##0.00">
                  <c:v>120.82</c:v>
                </c:pt>
                <c:pt idx="489" formatCode="#,##0.00">
                  <c:v>119.79</c:v>
                </c:pt>
                <c:pt idx="490" formatCode="#,##0.00">
                  <c:v>119.76</c:v>
                </c:pt>
                <c:pt idx="491" formatCode="#,##0.00">
                  <c:v>118.78</c:v>
                </c:pt>
                <c:pt idx="492" formatCode="#,##0.00">
                  <c:v>119.13</c:v>
                </c:pt>
                <c:pt idx="493" formatCode="#,##0.00">
                  <c:v>119.23</c:v>
                </c:pt>
                <c:pt idx="494" formatCode="#,##0.00">
                  <c:v>120.44</c:v>
                </c:pt>
                <c:pt idx="495" formatCode="#,##0.00">
                  <c:v>119.5</c:v>
                </c:pt>
                <c:pt idx="496" formatCode="#,##0.00">
                  <c:v>118.36</c:v>
                </c:pt>
                <c:pt idx="497" formatCode="#,##0.00">
                  <c:v>116.42</c:v>
                </c:pt>
                <c:pt idx="498" formatCode="#,##0.00">
                  <c:v>119.27</c:v>
                </c:pt>
                <c:pt idx="499" formatCode="#,##0.00">
                  <c:v>117.59</c:v>
                </c:pt>
                <c:pt idx="500" formatCode="#,##0.00">
                  <c:v>118.41</c:v>
                </c:pt>
                <c:pt idx="501" formatCode="#,##0.00">
                  <c:v>117.36</c:v>
                </c:pt>
                <c:pt idx="502" formatCode="#,##0.00">
                  <c:v>117.68</c:v>
                </c:pt>
                <c:pt idx="503" formatCode="#,##0.00">
                  <c:v>118.23</c:v>
                </c:pt>
                <c:pt idx="504" formatCode="#,##0.00">
                  <c:v>118.78</c:v>
                </c:pt>
                <c:pt idx="505" formatCode="#,##0.00">
                  <c:v>118.92</c:v>
                </c:pt>
                <c:pt idx="506" formatCode="#,##0.00">
                  <c:v>118.01</c:v>
                </c:pt>
                <c:pt idx="507" formatCode="#,##0.00">
                  <c:v>118.38</c:v>
                </c:pt>
                <c:pt idx="508" formatCode="#,##0.00">
                  <c:v>118.37</c:v>
                </c:pt>
                <c:pt idx="509" formatCode="#,##0.00">
                  <c:v>116.42</c:v>
                </c:pt>
                <c:pt idx="510" formatCode="#,##0.00">
                  <c:v>115.55</c:v>
                </c:pt>
                <c:pt idx="511" formatCode="#,##0.00">
                  <c:v>116.02</c:v>
                </c:pt>
                <c:pt idx="512" formatCode="#,##0.00">
                  <c:v>115.42</c:v>
                </c:pt>
                <c:pt idx="513" formatCode="#,##0.00">
                  <c:v>115.3</c:v>
                </c:pt>
                <c:pt idx="514" formatCode="#,##0.00">
                  <c:v>115.92</c:v>
                </c:pt>
                <c:pt idx="515" formatCode="#,##0.00">
                  <c:v>115.55</c:v>
                </c:pt>
                <c:pt idx="516" formatCode="#,##0.00">
                  <c:v>116.88</c:v>
                </c:pt>
                <c:pt idx="517" formatCode="#,##0.00">
                  <c:v>118.56</c:v>
                </c:pt>
                <c:pt idx="518" formatCode="#,##0.00">
                  <c:v>116.73</c:v>
                </c:pt>
                <c:pt idx="519" formatCode="#,##0.00">
                  <c:v>117.3</c:v>
                </c:pt>
                <c:pt idx="520" formatCode="#,##0.00">
                  <c:v>116.92</c:v>
                </c:pt>
                <c:pt idx="521" formatCode="#,##0.00">
                  <c:v>116.59</c:v>
                </c:pt>
                <c:pt idx="522" formatCode="#,##0.00">
                  <c:v>115.65</c:v>
                </c:pt>
                <c:pt idx="523" formatCode="#,##0.00">
                  <c:v>113.52</c:v>
                </c:pt>
                <c:pt idx="524" formatCode="#,##0.00">
                  <c:v>113.63</c:v>
                </c:pt>
                <c:pt idx="525" formatCode="#,##0.00">
                  <c:v>111.64</c:v>
                </c:pt>
                <c:pt idx="526" formatCode="#,##0.00">
                  <c:v>110.48</c:v>
                </c:pt>
                <c:pt idx="527" formatCode="#,##0.00">
                  <c:v>112.08</c:v>
                </c:pt>
                <c:pt idx="528" formatCode="#,##0.00">
                  <c:v>112.44</c:v>
                </c:pt>
                <c:pt idx="529" formatCode="#,##0.00">
                  <c:v>112.6</c:v>
                </c:pt>
                <c:pt idx="530" formatCode="#,##0.00">
                  <c:v>113.48</c:v>
                </c:pt>
                <c:pt idx="531" formatCode="#,##0.00">
                  <c:v>113.37</c:v>
                </c:pt>
                <c:pt idx="532" formatCode="#,##0.00">
                  <c:v>114.33</c:v>
                </c:pt>
                <c:pt idx="533" formatCode="#,##0.00">
                  <c:v>113.73</c:v>
                </c:pt>
                <c:pt idx="534" formatCode="#,##0.00">
                  <c:v>112.67</c:v>
                </c:pt>
                <c:pt idx="535" formatCode="#,##0.00">
                  <c:v>113.67</c:v>
                </c:pt>
                <c:pt idx="536" formatCode="#,##0.00">
                  <c:v>114.96</c:v>
                </c:pt>
                <c:pt idx="537" formatCode="#,##0.00">
                  <c:v>115.03</c:v>
                </c:pt>
                <c:pt idx="538" formatCode="#,##0.00">
                  <c:v>115.88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61-4956-949A-D38169E1D8DF}"/>
            </c:ext>
          </c:extLst>
        </c:ser>
        <c:ser>
          <c:idx val="0"/>
          <c:order val="1"/>
          <c:marker>
            <c:symbol val="none"/>
          </c:marker>
          <c:cat>
            <c:numRef>
              <c:f>Sheet1!$A$260:$A$798</c:f>
              <c:numCache>
                <c:formatCode>m/d/yyyy</c:formatCode>
                <c:ptCount val="539"/>
                <c:pt idx="0">
                  <c:v>42339</c:v>
                </c:pt>
                <c:pt idx="1">
                  <c:v>42340</c:v>
                </c:pt>
                <c:pt idx="2">
                  <c:v>42341</c:v>
                </c:pt>
                <c:pt idx="3">
                  <c:v>42342</c:v>
                </c:pt>
                <c:pt idx="4">
                  <c:v>42345</c:v>
                </c:pt>
                <c:pt idx="5">
                  <c:v>42346</c:v>
                </c:pt>
                <c:pt idx="6">
                  <c:v>42347</c:v>
                </c:pt>
                <c:pt idx="7">
                  <c:v>42348</c:v>
                </c:pt>
                <c:pt idx="8">
                  <c:v>42349</c:v>
                </c:pt>
                <c:pt idx="9">
                  <c:v>42352</c:v>
                </c:pt>
                <c:pt idx="10">
                  <c:v>42353</c:v>
                </c:pt>
                <c:pt idx="11">
                  <c:v>42354</c:v>
                </c:pt>
                <c:pt idx="12">
                  <c:v>42355</c:v>
                </c:pt>
                <c:pt idx="13">
                  <c:v>42356</c:v>
                </c:pt>
                <c:pt idx="14">
                  <c:v>42359</c:v>
                </c:pt>
                <c:pt idx="15">
                  <c:v>42360</c:v>
                </c:pt>
                <c:pt idx="16">
                  <c:v>42361</c:v>
                </c:pt>
                <c:pt idx="17">
                  <c:v>42362</c:v>
                </c:pt>
                <c:pt idx="18">
                  <c:v>42366</c:v>
                </c:pt>
                <c:pt idx="19">
                  <c:v>42367</c:v>
                </c:pt>
                <c:pt idx="20">
                  <c:v>42368</c:v>
                </c:pt>
                <c:pt idx="21">
                  <c:v>42369</c:v>
                </c:pt>
                <c:pt idx="22">
                  <c:v>42373</c:v>
                </c:pt>
                <c:pt idx="23">
                  <c:v>42374</c:v>
                </c:pt>
                <c:pt idx="24">
                  <c:v>42375</c:v>
                </c:pt>
                <c:pt idx="25">
                  <c:v>42376</c:v>
                </c:pt>
                <c:pt idx="26">
                  <c:v>42377</c:v>
                </c:pt>
                <c:pt idx="27">
                  <c:v>42380</c:v>
                </c:pt>
                <c:pt idx="28">
                  <c:v>42381</c:v>
                </c:pt>
                <c:pt idx="29">
                  <c:v>42382</c:v>
                </c:pt>
                <c:pt idx="30">
                  <c:v>42383</c:v>
                </c:pt>
                <c:pt idx="31">
                  <c:v>42384</c:v>
                </c:pt>
                <c:pt idx="32">
                  <c:v>42387</c:v>
                </c:pt>
                <c:pt idx="33">
                  <c:v>42388</c:v>
                </c:pt>
                <c:pt idx="34">
                  <c:v>42389</c:v>
                </c:pt>
                <c:pt idx="35">
                  <c:v>42390</c:v>
                </c:pt>
                <c:pt idx="36">
                  <c:v>42391</c:v>
                </c:pt>
                <c:pt idx="37">
                  <c:v>42394</c:v>
                </c:pt>
                <c:pt idx="38">
                  <c:v>42395</c:v>
                </c:pt>
                <c:pt idx="39">
                  <c:v>42396</c:v>
                </c:pt>
                <c:pt idx="40">
                  <c:v>42397</c:v>
                </c:pt>
                <c:pt idx="41">
                  <c:v>42398</c:v>
                </c:pt>
                <c:pt idx="42">
                  <c:v>42401</c:v>
                </c:pt>
                <c:pt idx="43">
                  <c:v>42402</c:v>
                </c:pt>
                <c:pt idx="44">
                  <c:v>42403</c:v>
                </c:pt>
                <c:pt idx="45">
                  <c:v>42404</c:v>
                </c:pt>
                <c:pt idx="46">
                  <c:v>42405</c:v>
                </c:pt>
                <c:pt idx="47">
                  <c:v>42408</c:v>
                </c:pt>
                <c:pt idx="48">
                  <c:v>42409</c:v>
                </c:pt>
                <c:pt idx="49">
                  <c:v>42410</c:v>
                </c:pt>
                <c:pt idx="50">
                  <c:v>42411</c:v>
                </c:pt>
                <c:pt idx="51">
                  <c:v>42412</c:v>
                </c:pt>
                <c:pt idx="52">
                  <c:v>42415</c:v>
                </c:pt>
                <c:pt idx="53">
                  <c:v>42416</c:v>
                </c:pt>
                <c:pt idx="54">
                  <c:v>42417</c:v>
                </c:pt>
                <c:pt idx="55">
                  <c:v>42418</c:v>
                </c:pt>
                <c:pt idx="56">
                  <c:v>42419</c:v>
                </c:pt>
                <c:pt idx="57">
                  <c:v>42422</c:v>
                </c:pt>
                <c:pt idx="58">
                  <c:v>42423</c:v>
                </c:pt>
                <c:pt idx="59">
                  <c:v>42424</c:v>
                </c:pt>
                <c:pt idx="60">
                  <c:v>42425</c:v>
                </c:pt>
                <c:pt idx="61">
                  <c:v>42426</c:v>
                </c:pt>
                <c:pt idx="62">
                  <c:v>42429</c:v>
                </c:pt>
                <c:pt idx="63">
                  <c:v>42430</c:v>
                </c:pt>
                <c:pt idx="64">
                  <c:v>42431</c:v>
                </c:pt>
                <c:pt idx="65">
                  <c:v>42432</c:v>
                </c:pt>
                <c:pt idx="66">
                  <c:v>42433</c:v>
                </c:pt>
                <c:pt idx="67">
                  <c:v>42436</c:v>
                </c:pt>
                <c:pt idx="68">
                  <c:v>42437</c:v>
                </c:pt>
                <c:pt idx="69">
                  <c:v>42438</c:v>
                </c:pt>
                <c:pt idx="70">
                  <c:v>42439</c:v>
                </c:pt>
                <c:pt idx="71">
                  <c:v>42440</c:v>
                </c:pt>
                <c:pt idx="72">
                  <c:v>42443</c:v>
                </c:pt>
                <c:pt idx="73">
                  <c:v>42444</c:v>
                </c:pt>
                <c:pt idx="74">
                  <c:v>42445</c:v>
                </c:pt>
                <c:pt idx="75">
                  <c:v>42446</c:v>
                </c:pt>
                <c:pt idx="76">
                  <c:v>42447</c:v>
                </c:pt>
                <c:pt idx="77">
                  <c:v>42450</c:v>
                </c:pt>
                <c:pt idx="78">
                  <c:v>42451</c:v>
                </c:pt>
                <c:pt idx="79">
                  <c:v>42452</c:v>
                </c:pt>
                <c:pt idx="80">
                  <c:v>42453</c:v>
                </c:pt>
                <c:pt idx="81">
                  <c:v>42457</c:v>
                </c:pt>
                <c:pt idx="82">
                  <c:v>42458</c:v>
                </c:pt>
                <c:pt idx="83">
                  <c:v>42459</c:v>
                </c:pt>
                <c:pt idx="84">
                  <c:v>42460</c:v>
                </c:pt>
                <c:pt idx="85">
                  <c:v>42461</c:v>
                </c:pt>
                <c:pt idx="86">
                  <c:v>42464</c:v>
                </c:pt>
                <c:pt idx="87">
                  <c:v>42465</c:v>
                </c:pt>
                <c:pt idx="88">
                  <c:v>42466</c:v>
                </c:pt>
                <c:pt idx="89">
                  <c:v>42467</c:v>
                </c:pt>
                <c:pt idx="90">
                  <c:v>42468</c:v>
                </c:pt>
                <c:pt idx="91">
                  <c:v>42471</c:v>
                </c:pt>
                <c:pt idx="92">
                  <c:v>42472</c:v>
                </c:pt>
                <c:pt idx="93">
                  <c:v>42473</c:v>
                </c:pt>
                <c:pt idx="94">
                  <c:v>42474</c:v>
                </c:pt>
                <c:pt idx="95">
                  <c:v>42475</c:v>
                </c:pt>
                <c:pt idx="96">
                  <c:v>42478</c:v>
                </c:pt>
                <c:pt idx="97">
                  <c:v>42479</c:v>
                </c:pt>
                <c:pt idx="98">
                  <c:v>42480</c:v>
                </c:pt>
                <c:pt idx="99">
                  <c:v>42481</c:v>
                </c:pt>
                <c:pt idx="100">
                  <c:v>42482</c:v>
                </c:pt>
                <c:pt idx="101">
                  <c:v>42485</c:v>
                </c:pt>
                <c:pt idx="102">
                  <c:v>42486</c:v>
                </c:pt>
                <c:pt idx="103">
                  <c:v>42487</c:v>
                </c:pt>
                <c:pt idx="104">
                  <c:v>42488</c:v>
                </c:pt>
                <c:pt idx="105">
                  <c:v>42489</c:v>
                </c:pt>
                <c:pt idx="106">
                  <c:v>42492</c:v>
                </c:pt>
                <c:pt idx="107">
                  <c:v>42493</c:v>
                </c:pt>
                <c:pt idx="108">
                  <c:v>42494</c:v>
                </c:pt>
                <c:pt idx="109">
                  <c:v>42495</c:v>
                </c:pt>
                <c:pt idx="110">
                  <c:v>42496</c:v>
                </c:pt>
                <c:pt idx="111">
                  <c:v>42499</c:v>
                </c:pt>
                <c:pt idx="112">
                  <c:v>42500</c:v>
                </c:pt>
                <c:pt idx="113">
                  <c:v>42501</c:v>
                </c:pt>
                <c:pt idx="114">
                  <c:v>42502</c:v>
                </c:pt>
                <c:pt idx="115">
                  <c:v>42503</c:v>
                </c:pt>
                <c:pt idx="116">
                  <c:v>42506</c:v>
                </c:pt>
                <c:pt idx="117">
                  <c:v>42507</c:v>
                </c:pt>
                <c:pt idx="118">
                  <c:v>42508</c:v>
                </c:pt>
                <c:pt idx="119">
                  <c:v>42509</c:v>
                </c:pt>
                <c:pt idx="120">
                  <c:v>42510</c:v>
                </c:pt>
                <c:pt idx="121">
                  <c:v>42513</c:v>
                </c:pt>
                <c:pt idx="122">
                  <c:v>42514</c:v>
                </c:pt>
                <c:pt idx="123">
                  <c:v>42515</c:v>
                </c:pt>
                <c:pt idx="124">
                  <c:v>42516</c:v>
                </c:pt>
                <c:pt idx="125">
                  <c:v>42517</c:v>
                </c:pt>
                <c:pt idx="126">
                  <c:v>42520</c:v>
                </c:pt>
                <c:pt idx="127">
                  <c:v>42521</c:v>
                </c:pt>
                <c:pt idx="128">
                  <c:v>42522</c:v>
                </c:pt>
                <c:pt idx="129">
                  <c:v>42523</c:v>
                </c:pt>
                <c:pt idx="130">
                  <c:v>42524</c:v>
                </c:pt>
                <c:pt idx="131">
                  <c:v>42527</c:v>
                </c:pt>
                <c:pt idx="132">
                  <c:v>42528</c:v>
                </c:pt>
                <c:pt idx="133">
                  <c:v>42529</c:v>
                </c:pt>
                <c:pt idx="134">
                  <c:v>42530</c:v>
                </c:pt>
                <c:pt idx="135">
                  <c:v>42531</c:v>
                </c:pt>
                <c:pt idx="136">
                  <c:v>42534</c:v>
                </c:pt>
                <c:pt idx="137">
                  <c:v>42535</c:v>
                </c:pt>
                <c:pt idx="138">
                  <c:v>42536</c:v>
                </c:pt>
                <c:pt idx="139">
                  <c:v>42537</c:v>
                </c:pt>
                <c:pt idx="140">
                  <c:v>42538</c:v>
                </c:pt>
                <c:pt idx="141">
                  <c:v>42541</c:v>
                </c:pt>
                <c:pt idx="142">
                  <c:v>42542</c:v>
                </c:pt>
                <c:pt idx="143">
                  <c:v>42543</c:v>
                </c:pt>
                <c:pt idx="144">
                  <c:v>42544</c:v>
                </c:pt>
                <c:pt idx="145">
                  <c:v>42545</c:v>
                </c:pt>
                <c:pt idx="146">
                  <c:v>42548</c:v>
                </c:pt>
                <c:pt idx="147">
                  <c:v>42549</c:v>
                </c:pt>
                <c:pt idx="148">
                  <c:v>42550</c:v>
                </c:pt>
                <c:pt idx="149">
                  <c:v>42551</c:v>
                </c:pt>
                <c:pt idx="150">
                  <c:v>42552</c:v>
                </c:pt>
                <c:pt idx="151">
                  <c:v>42555</c:v>
                </c:pt>
                <c:pt idx="152">
                  <c:v>42556</c:v>
                </c:pt>
                <c:pt idx="153">
                  <c:v>42557</c:v>
                </c:pt>
                <c:pt idx="154">
                  <c:v>42558</c:v>
                </c:pt>
                <c:pt idx="155">
                  <c:v>42559</c:v>
                </c:pt>
                <c:pt idx="156">
                  <c:v>42562</c:v>
                </c:pt>
                <c:pt idx="157">
                  <c:v>42563</c:v>
                </c:pt>
                <c:pt idx="158">
                  <c:v>42564</c:v>
                </c:pt>
                <c:pt idx="159">
                  <c:v>42565</c:v>
                </c:pt>
                <c:pt idx="160">
                  <c:v>42566</c:v>
                </c:pt>
                <c:pt idx="161">
                  <c:v>42569</c:v>
                </c:pt>
                <c:pt idx="162">
                  <c:v>42570</c:v>
                </c:pt>
                <c:pt idx="163">
                  <c:v>42571</c:v>
                </c:pt>
                <c:pt idx="164">
                  <c:v>42572</c:v>
                </c:pt>
                <c:pt idx="165">
                  <c:v>42573</c:v>
                </c:pt>
                <c:pt idx="166">
                  <c:v>42576</c:v>
                </c:pt>
                <c:pt idx="167">
                  <c:v>42577</c:v>
                </c:pt>
                <c:pt idx="168">
                  <c:v>42578</c:v>
                </c:pt>
                <c:pt idx="169">
                  <c:v>42579</c:v>
                </c:pt>
                <c:pt idx="170">
                  <c:v>42580</c:v>
                </c:pt>
                <c:pt idx="171">
                  <c:v>42583</c:v>
                </c:pt>
                <c:pt idx="172">
                  <c:v>42584</c:v>
                </c:pt>
                <c:pt idx="173">
                  <c:v>42585</c:v>
                </c:pt>
                <c:pt idx="174">
                  <c:v>42586</c:v>
                </c:pt>
                <c:pt idx="175">
                  <c:v>42587</c:v>
                </c:pt>
                <c:pt idx="176">
                  <c:v>42590</c:v>
                </c:pt>
                <c:pt idx="177">
                  <c:v>42591</c:v>
                </c:pt>
                <c:pt idx="178">
                  <c:v>42592</c:v>
                </c:pt>
                <c:pt idx="179">
                  <c:v>42593</c:v>
                </c:pt>
                <c:pt idx="180">
                  <c:v>42594</c:v>
                </c:pt>
                <c:pt idx="181">
                  <c:v>42597</c:v>
                </c:pt>
                <c:pt idx="182">
                  <c:v>42598</c:v>
                </c:pt>
                <c:pt idx="183">
                  <c:v>42599</c:v>
                </c:pt>
                <c:pt idx="184">
                  <c:v>42600</c:v>
                </c:pt>
                <c:pt idx="185">
                  <c:v>42601</c:v>
                </c:pt>
                <c:pt idx="186">
                  <c:v>42604</c:v>
                </c:pt>
                <c:pt idx="187">
                  <c:v>42605</c:v>
                </c:pt>
                <c:pt idx="188">
                  <c:v>42606</c:v>
                </c:pt>
                <c:pt idx="189">
                  <c:v>42607</c:v>
                </c:pt>
                <c:pt idx="190">
                  <c:v>42608</c:v>
                </c:pt>
                <c:pt idx="191">
                  <c:v>42611</c:v>
                </c:pt>
                <c:pt idx="192">
                  <c:v>42612</c:v>
                </c:pt>
                <c:pt idx="193">
                  <c:v>42613</c:v>
                </c:pt>
                <c:pt idx="194">
                  <c:v>42614</c:v>
                </c:pt>
                <c:pt idx="195">
                  <c:v>42615</c:v>
                </c:pt>
                <c:pt idx="196">
                  <c:v>42618</c:v>
                </c:pt>
                <c:pt idx="197">
                  <c:v>42619</c:v>
                </c:pt>
                <c:pt idx="198">
                  <c:v>42620</c:v>
                </c:pt>
                <c:pt idx="199">
                  <c:v>42621</c:v>
                </c:pt>
                <c:pt idx="200">
                  <c:v>42622</c:v>
                </c:pt>
                <c:pt idx="201">
                  <c:v>42625</c:v>
                </c:pt>
                <c:pt idx="202">
                  <c:v>42626</c:v>
                </c:pt>
                <c:pt idx="203">
                  <c:v>42627</c:v>
                </c:pt>
                <c:pt idx="204">
                  <c:v>42628</c:v>
                </c:pt>
                <c:pt idx="205">
                  <c:v>42629</c:v>
                </c:pt>
                <c:pt idx="206">
                  <c:v>42632</c:v>
                </c:pt>
                <c:pt idx="207">
                  <c:v>42633</c:v>
                </c:pt>
                <c:pt idx="208">
                  <c:v>42634</c:v>
                </c:pt>
                <c:pt idx="209">
                  <c:v>42635</c:v>
                </c:pt>
                <c:pt idx="210">
                  <c:v>42636</c:v>
                </c:pt>
                <c:pt idx="211">
                  <c:v>42639</c:v>
                </c:pt>
                <c:pt idx="212">
                  <c:v>42640</c:v>
                </c:pt>
                <c:pt idx="213">
                  <c:v>42641</c:v>
                </c:pt>
                <c:pt idx="214">
                  <c:v>42642</c:v>
                </c:pt>
                <c:pt idx="215">
                  <c:v>42643</c:v>
                </c:pt>
                <c:pt idx="216">
                  <c:v>42646</c:v>
                </c:pt>
                <c:pt idx="217">
                  <c:v>42647</c:v>
                </c:pt>
                <c:pt idx="218">
                  <c:v>42648</c:v>
                </c:pt>
                <c:pt idx="219">
                  <c:v>42649</c:v>
                </c:pt>
                <c:pt idx="220">
                  <c:v>42650</c:v>
                </c:pt>
                <c:pt idx="221">
                  <c:v>42653</c:v>
                </c:pt>
                <c:pt idx="222">
                  <c:v>42654</c:v>
                </c:pt>
                <c:pt idx="223">
                  <c:v>42655</c:v>
                </c:pt>
                <c:pt idx="224">
                  <c:v>42656</c:v>
                </c:pt>
                <c:pt idx="225">
                  <c:v>42657</c:v>
                </c:pt>
                <c:pt idx="226">
                  <c:v>42660</c:v>
                </c:pt>
                <c:pt idx="227">
                  <c:v>42661</c:v>
                </c:pt>
                <c:pt idx="228">
                  <c:v>42662</c:v>
                </c:pt>
                <c:pt idx="229">
                  <c:v>42663</c:v>
                </c:pt>
                <c:pt idx="230">
                  <c:v>42664</c:v>
                </c:pt>
                <c:pt idx="231">
                  <c:v>42667</c:v>
                </c:pt>
                <c:pt idx="232">
                  <c:v>42668</c:v>
                </c:pt>
                <c:pt idx="233">
                  <c:v>42669</c:v>
                </c:pt>
                <c:pt idx="234">
                  <c:v>42670</c:v>
                </c:pt>
                <c:pt idx="235">
                  <c:v>42671</c:v>
                </c:pt>
                <c:pt idx="236">
                  <c:v>42674</c:v>
                </c:pt>
                <c:pt idx="237">
                  <c:v>42675</c:v>
                </c:pt>
                <c:pt idx="238">
                  <c:v>42676</c:v>
                </c:pt>
                <c:pt idx="239">
                  <c:v>42677</c:v>
                </c:pt>
                <c:pt idx="240">
                  <c:v>42678</c:v>
                </c:pt>
                <c:pt idx="241">
                  <c:v>42681</c:v>
                </c:pt>
                <c:pt idx="242">
                  <c:v>42682</c:v>
                </c:pt>
                <c:pt idx="243">
                  <c:v>42683</c:v>
                </c:pt>
                <c:pt idx="244">
                  <c:v>42684</c:v>
                </c:pt>
                <c:pt idx="245">
                  <c:v>42685</c:v>
                </c:pt>
                <c:pt idx="246">
                  <c:v>42688</c:v>
                </c:pt>
                <c:pt idx="247">
                  <c:v>42689</c:v>
                </c:pt>
                <c:pt idx="248">
                  <c:v>42690</c:v>
                </c:pt>
                <c:pt idx="249">
                  <c:v>42691</c:v>
                </c:pt>
                <c:pt idx="250">
                  <c:v>42692</c:v>
                </c:pt>
                <c:pt idx="251">
                  <c:v>42695</c:v>
                </c:pt>
                <c:pt idx="252">
                  <c:v>42696</c:v>
                </c:pt>
                <c:pt idx="253">
                  <c:v>42697</c:v>
                </c:pt>
                <c:pt idx="254">
                  <c:v>42698</c:v>
                </c:pt>
                <c:pt idx="255">
                  <c:v>42699</c:v>
                </c:pt>
                <c:pt idx="256">
                  <c:v>42702</c:v>
                </c:pt>
                <c:pt idx="257">
                  <c:v>42703</c:v>
                </c:pt>
                <c:pt idx="258">
                  <c:v>42704</c:v>
                </c:pt>
                <c:pt idx="259">
                  <c:v>42705</c:v>
                </c:pt>
                <c:pt idx="260">
                  <c:v>42706</c:v>
                </c:pt>
                <c:pt idx="261">
                  <c:v>42709</c:v>
                </c:pt>
                <c:pt idx="262">
                  <c:v>42710</c:v>
                </c:pt>
                <c:pt idx="263">
                  <c:v>42711</c:v>
                </c:pt>
                <c:pt idx="264">
                  <c:v>42712</c:v>
                </c:pt>
                <c:pt idx="265">
                  <c:v>42713</c:v>
                </c:pt>
                <c:pt idx="266">
                  <c:v>42716</c:v>
                </c:pt>
                <c:pt idx="267">
                  <c:v>42717</c:v>
                </c:pt>
                <c:pt idx="268">
                  <c:v>42718</c:v>
                </c:pt>
                <c:pt idx="269">
                  <c:v>42719</c:v>
                </c:pt>
                <c:pt idx="270">
                  <c:v>42720</c:v>
                </c:pt>
                <c:pt idx="271">
                  <c:v>42723</c:v>
                </c:pt>
                <c:pt idx="272">
                  <c:v>42724</c:v>
                </c:pt>
                <c:pt idx="273">
                  <c:v>42725</c:v>
                </c:pt>
                <c:pt idx="274">
                  <c:v>42726</c:v>
                </c:pt>
                <c:pt idx="275">
                  <c:v>42727</c:v>
                </c:pt>
                <c:pt idx="276">
                  <c:v>42730</c:v>
                </c:pt>
                <c:pt idx="277">
                  <c:v>42731</c:v>
                </c:pt>
                <c:pt idx="278">
                  <c:v>42732</c:v>
                </c:pt>
                <c:pt idx="279">
                  <c:v>42733</c:v>
                </c:pt>
                <c:pt idx="280">
                  <c:v>42734</c:v>
                </c:pt>
                <c:pt idx="281">
                  <c:v>42737</c:v>
                </c:pt>
                <c:pt idx="282">
                  <c:v>42738</c:v>
                </c:pt>
                <c:pt idx="283">
                  <c:v>42739</c:v>
                </c:pt>
                <c:pt idx="284">
                  <c:v>42740</c:v>
                </c:pt>
                <c:pt idx="285">
                  <c:v>42741</c:v>
                </c:pt>
                <c:pt idx="286">
                  <c:v>42744</c:v>
                </c:pt>
                <c:pt idx="287">
                  <c:v>42745</c:v>
                </c:pt>
                <c:pt idx="288">
                  <c:v>42746</c:v>
                </c:pt>
                <c:pt idx="289">
                  <c:v>42747</c:v>
                </c:pt>
                <c:pt idx="290">
                  <c:v>42748</c:v>
                </c:pt>
                <c:pt idx="291">
                  <c:v>42751</c:v>
                </c:pt>
                <c:pt idx="292">
                  <c:v>42752</c:v>
                </c:pt>
                <c:pt idx="293">
                  <c:v>42753</c:v>
                </c:pt>
                <c:pt idx="294">
                  <c:v>42754</c:v>
                </c:pt>
                <c:pt idx="295">
                  <c:v>42755</c:v>
                </c:pt>
                <c:pt idx="296">
                  <c:v>42758</c:v>
                </c:pt>
                <c:pt idx="297">
                  <c:v>42759</c:v>
                </c:pt>
                <c:pt idx="298">
                  <c:v>42760</c:v>
                </c:pt>
                <c:pt idx="299">
                  <c:v>42761</c:v>
                </c:pt>
                <c:pt idx="300">
                  <c:v>42762</c:v>
                </c:pt>
                <c:pt idx="301">
                  <c:v>42765</c:v>
                </c:pt>
                <c:pt idx="302">
                  <c:v>42766</c:v>
                </c:pt>
                <c:pt idx="303">
                  <c:v>42767</c:v>
                </c:pt>
                <c:pt idx="304">
                  <c:v>42768</c:v>
                </c:pt>
                <c:pt idx="305">
                  <c:v>42769</c:v>
                </c:pt>
                <c:pt idx="306">
                  <c:v>42772</c:v>
                </c:pt>
                <c:pt idx="307">
                  <c:v>42773</c:v>
                </c:pt>
                <c:pt idx="308">
                  <c:v>42774</c:v>
                </c:pt>
                <c:pt idx="309">
                  <c:v>42775</c:v>
                </c:pt>
                <c:pt idx="310">
                  <c:v>42776</c:v>
                </c:pt>
                <c:pt idx="311">
                  <c:v>42779</c:v>
                </c:pt>
                <c:pt idx="312">
                  <c:v>42780</c:v>
                </c:pt>
                <c:pt idx="313">
                  <c:v>42781</c:v>
                </c:pt>
                <c:pt idx="314">
                  <c:v>42782</c:v>
                </c:pt>
                <c:pt idx="315">
                  <c:v>42783</c:v>
                </c:pt>
                <c:pt idx="316">
                  <c:v>42786</c:v>
                </c:pt>
                <c:pt idx="317">
                  <c:v>42787</c:v>
                </c:pt>
                <c:pt idx="318">
                  <c:v>42788</c:v>
                </c:pt>
                <c:pt idx="319">
                  <c:v>42789</c:v>
                </c:pt>
                <c:pt idx="320">
                  <c:v>42790</c:v>
                </c:pt>
                <c:pt idx="321">
                  <c:v>42793</c:v>
                </c:pt>
                <c:pt idx="322">
                  <c:v>42794</c:v>
                </c:pt>
                <c:pt idx="323">
                  <c:v>42795</c:v>
                </c:pt>
                <c:pt idx="324">
                  <c:v>42796</c:v>
                </c:pt>
                <c:pt idx="325">
                  <c:v>42797</c:v>
                </c:pt>
                <c:pt idx="326">
                  <c:v>42800</c:v>
                </c:pt>
                <c:pt idx="327">
                  <c:v>42801</c:v>
                </c:pt>
                <c:pt idx="328">
                  <c:v>42802</c:v>
                </c:pt>
                <c:pt idx="329">
                  <c:v>42803</c:v>
                </c:pt>
                <c:pt idx="330">
                  <c:v>42804</c:v>
                </c:pt>
                <c:pt idx="331">
                  <c:v>42807</c:v>
                </c:pt>
                <c:pt idx="332">
                  <c:v>42808</c:v>
                </c:pt>
                <c:pt idx="333">
                  <c:v>42809</c:v>
                </c:pt>
                <c:pt idx="334">
                  <c:v>42810</c:v>
                </c:pt>
                <c:pt idx="335">
                  <c:v>42811</c:v>
                </c:pt>
                <c:pt idx="336">
                  <c:v>42814</c:v>
                </c:pt>
                <c:pt idx="337">
                  <c:v>42815</c:v>
                </c:pt>
                <c:pt idx="338">
                  <c:v>42816</c:v>
                </c:pt>
                <c:pt idx="339">
                  <c:v>42817</c:v>
                </c:pt>
                <c:pt idx="340">
                  <c:v>42818</c:v>
                </c:pt>
                <c:pt idx="341">
                  <c:v>42821</c:v>
                </c:pt>
                <c:pt idx="342">
                  <c:v>42822</c:v>
                </c:pt>
                <c:pt idx="343">
                  <c:v>42823</c:v>
                </c:pt>
                <c:pt idx="344">
                  <c:v>42824</c:v>
                </c:pt>
                <c:pt idx="345">
                  <c:v>42825</c:v>
                </c:pt>
                <c:pt idx="346">
                  <c:v>42828</c:v>
                </c:pt>
                <c:pt idx="347">
                  <c:v>42829</c:v>
                </c:pt>
                <c:pt idx="348">
                  <c:v>42830</c:v>
                </c:pt>
                <c:pt idx="349">
                  <c:v>42831</c:v>
                </c:pt>
                <c:pt idx="350">
                  <c:v>42832</c:v>
                </c:pt>
                <c:pt idx="351">
                  <c:v>42835</c:v>
                </c:pt>
                <c:pt idx="352">
                  <c:v>42836</c:v>
                </c:pt>
                <c:pt idx="353">
                  <c:v>42837</c:v>
                </c:pt>
                <c:pt idx="354">
                  <c:v>42838</c:v>
                </c:pt>
                <c:pt idx="355">
                  <c:v>42842</c:v>
                </c:pt>
                <c:pt idx="356">
                  <c:v>42843</c:v>
                </c:pt>
                <c:pt idx="357">
                  <c:v>42844</c:v>
                </c:pt>
                <c:pt idx="358">
                  <c:v>42845</c:v>
                </c:pt>
                <c:pt idx="359">
                  <c:v>42846</c:v>
                </c:pt>
                <c:pt idx="360">
                  <c:v>42849</c:v>
                </c:pt>
                <c:pt idx="361">
                  <c:v>42850</c:v>
                </c:pt>
                <c:pt idx="362">
                  <c:v>42851</c:v>
                </c:pt>
                <c:pt idx="363">
                  <c:v>42852</c:v>
                </c:pt>
                <c:pt idx="364">
                  <c:v>42853</c:v>
                </c:pt>
                <c:pt idx="365">
                  <c:v>42856</c:v>
                </c:pt>
                <c:pt idx="366">
                  <c:v>42857</c:v>
                </c:pt>
                <c:pt idx="367">
                  <c:v>42858</c:v>
                </c:pt>
                <c:pt idx="368">
                  <c:v>42859</c:v>
                </c:pt>
                <c:pt idx="369">
                  <c:v>42860</c:v>
                </c:pt>
                <c:pt idx="370">
                  <c:v>42863</c:v>
                </c:pt>
                <c:pt idx="371">
                  <c:v>42864</c:v>
                </c:pt>
                <c:pt idx="372">
                  <c:v>42865</c:v>
                </c:pt>
                <c:pt idx="373">
                  <c:v>42866</c:v>
                </c:pt>
                <c:pt idx="374">
                  <c:v>42867</c:v>
                </c:pt>
                <c:pt idx="375">
                  <c:v>42870</c:v>
                </c:pt>
                <c:pt idx="376">
                  <c:v>42871</c:v>
                </c:pt>
                <c:pt idx="377">
                  <c:v>42872</c:v>
                </c:pt>
                <c:pt idx="378">
                  <c:v>42873</c:v>
                </c:pt>
                <c:pt idx="379">
                  <c:v>42874</c:v>
                </c:pt>
                <c:pt idx="380">
                  <c:v>42877</c:v>
                </c:pt>
                <c:pt idx="381">
                  <c:v>42878</c:v>
                </c:pt>
                <c:pt idx="382">
                  <c:v>42879</c:v>
                </c:pt>
                <c:pt idx="383">
                  <c:v>42880</c:v>
                </c:pt>
                <c:pt idx="384">
                  <c:v>42881</c:v>
                </c:pt>
                <c:pt idx="385">
                  <c:v>42884</c:v>
                </c:pt>
                <c:pt idx="386">
                  <c:v>42885</c:v>
                </c:pt>
                <c:pt idx="387">
                  <c:v>42886</c:v>
                </c:pt>
                <c:pt idx="388">
                  <c:v>42887</c:v>
                </c:pt>
                <c:pt idx="389">
                  <c:v>42888</c:v>
                </c:pt>
                <c:pt idx="390">
                  <c:v>42891</c:v>
                </c:pt>
                <c:pt idx="391">
                  <c:v>42892</c:v>
                </c:pt>
                <c:pt idx="392">
                  <c:v>42893</c:v>
                </c:pt>
                <c:pt idx="393">
                  <c:v>42894</c:v>
                </c:pt>
                <c:pt idx="394">
                  <c:v>42895</c:v>
                </c:pt>
                <c:pt idx="395">
                  <c:v>42898</c:v>
                </c:pt>
                <c:pt idx="396">
                  <c:v>42899</c:v>
                </c:pt>
                <c:pt idx="397">
                  <c:v>42900</c:v>
                </c:pt>
                <c:pt idx="398">
                  <c:v>42901</c:v>
                </c:pt>
                <c:pt idx="399">
                  <c:v>42902</c:v>
                </c:pt>
                <c:pt idx="400">
                  <c:v>42905</c:v>
                </c:pt>
                <c:pt idx="401">
                  <c:v>42906</c:v>
                </c:pt>
                <c:pt idx="402">
                  <c:v>42907</c:v>
                </c:pt>
                <c:pt idx="403">
                  <c:v>42908</c:v>
                </c:pt>
                <c:pt idx="404">
                  <c:v>42909</c:v>
                </c:pt>
                <c:pt idx="405">
                  <c:v>42912</c:v>
                </c:pt>
                <c:pt idx="406">
                  <c:v>42913</c:v>
                </c:pt>
                <c:pt idx="407">
                  <c:v>42914</c:v>
                </c:pt>
                <c:pt idx="408">
                  <c:v>42915</c:v>
                </c:pt>
                <c:pt idx="409">
                  <c:v>42916</c:v>
                </c:pt>
                <c:pt idx="410">
                  <c:v>42919</c:v>
                </c:pt>
                <c:pt idx="411">
                  <c:v>42920</c:v>
                </c:pt>
                <c:pt idx="412">
                  <c:v>42921</c:v>
                </c:pt>
                <c:pt idx="413">
                  <c:v>42922</c:v>
                </c:pt>
                <c:pt idx="414">
                  <c:v>42923</c:v>
                </c:pt>
                <c:pt idx="415">
                  <c:v>42926</c:v>
                </c:pt>
                <c:pt idx="416">
                  <c:v>42927</c:v>
                </c:pt>
                <c:pt idx="417">
                  <c:v>42928</c:v>
                </c:pt>
                <c:pt idx="418">
                  <c:v>42929</c:v>
                </c:pt>
                <c:pt idx="419">
                  <c:v>42930</c:v>
                </c:pt>
                <c:pt idx="420">
                  <c:v>42933</c:v>
                </c:pt>
                <c:pt idx="421">
                  <c:v>42934</c:v>
                </c:pt>
                <c:pt idx="422">
                  <c:v>42935</c:v>
                </c:pt>
                <c:pt idx="423">
                  <c:v>42936</c:v>
                </c:pt>
                <c:pt idx="424">
                  <c:v>42937</c:v>
                </c:pt>
                <c:pt idx="425">
                  <c:v>42940</c:v>
                </c:pt>
                <c:pt idx="426">
                  <c:v>42941</c:v>
                </c:pt>
                <c:pt idx="427">
                  <c:v>42942</c:v>
                </c:pt>
                <c:pt idx="428">
                  <c:v>42943</c:v>
                </c:pt>
                <c:pt idx="429">
                  <c:v>42944</c:v>
                </c:pt>
                <c:pt idx="430">
                  <c:v>42947</c:v>
                </c:pt>
                <c:pt idx="431">
                  <c:v>42948</c:v>
                </c:pt>
                <c:pt idx="432">
                  <c:v>42949</c:v>
                </c:pt>
                <c:pt idx="433">
                  <c:v>42950</c:v>
                </c:pt>
                <c:pt idx="434">
                  <c:v>42951</c:v>
                </c:pt>
                <c:pt idx="435">
                  <c:v>42954</c:v>
                </c:pt>
                <c:pt idx="436">
                  <c:v>42955</c:v>
                </c:pt>
                <c:pt idx="437">
                  <c:v>42956</c:v>
                </c:pt>
                <c:pt idx="438">
                  <c:v>42957</c:v>
                </c:pt>
                <c:pt idx="439">
                  <c:v>42958</c:v>
                </c:pt>
                <c:pt idx="440">
                  <c:v>42961</c:v>
                </c:pt>
                <c:pt idx="441">
                  <c:v>42962</c:v>
                </c:pt>
                <c:pt idx="442">
                  <c:v>42963</c:v>
                </c:pt>
                <c:pt idx="443">
                  <c:v>42964</c:v>
                </c:pt>
                <c:pt idx="444">
                  <c:v>42965</c:v>
                </c:pt>
                <c:pt idx="445">
                  <c:v>42968</c:v>
                </c:pt>
                <c:pt idx="446">
                  <c:v>42969</c:v>
                </c:pt>
                <c:pt idx="447">
                  <c:v>42970</c:v>
                </c:pt>
                <c:pt idx="448">
                  <c:v>42971</c:v>
                </c:pt>
                <c:pt idx="449">
                  <c:v>42972</c:v>
                </c:pt>
                <c:pt idx="450">
                  <c:v>42975</c:v>
                </c:pt>
                <c:pt idx="451">
                  <c:v>42976</c:v>
                </c:pt>
                <c:pt idx="452">
                  <c:v>42977</c:v>
                </c:pt>
                <c:pt idx="453">
                  <c:v>42978</c:v>
                </c:pt>
                <c:pt idx="454">
                  <c:v>42979</c:v>
                </c:pt>
                <c:pt idx="455">
                  <c:v>42982</c:v>
                </c:pt>
                <c:pt idx="456">
                  <c:v>42983</c:v>
                </c:pt>
                <c:pt idx="457">
                  <c:v>42984</c:v>
                </c:pt>
                <c:pt idx="458">
                  <c:v>42985</c:v>
                </c:pt>
                <c:pt idx="459">
                  <c:v>42986</c:v>
                </c:pt>
                <c:pt idx="460">
                  <c:v>42989</c:v>
                </c:pt>
                <c:pt idx="461">
                  <c:v>42990</c:v>
                </c:pt>
                <c:pt idx="462">
                  <c:v>42991</c:v>
                </c:pt>
                <c:pt idx="463">
                  <c:v>42992</c:v>
                </c:pt>
                <c:pt idx="464">
                  <c:v>42993</c:v>
                </c:pt>
                <c:pt idx="465">
                  <c:v>42996</c:v>
                </c:pt>
                <c:pt idx="466">
                  <c:v>42997</c:v>
                </c:pt>
                <c:pt idx="467">
                  <c:v>42998</c:v>
                </c:pt>
                <c:pt idx="468">
                  <c:v>42999</c:v>
                </c:pt>
                <c:pt idx="469">
                  <c:v>43000</c:v>
                </c:pt>
                <c:pt idx="470">
                  <c:v>43003</c:v>
                </c:pt>
                <c:pt idx="471">
                  <c:v>43004</c:v>
                </c:pt>
                <c:pt idx="472">
                  <c:v>43005</c:v>
                </c:pt>
                <c:pt idx="473">
                  <c:v>43006</c:v>
                </c:pt>
                <c:pt idx="474">
                  <c:v>43007</c:v>
                </c:pt>
                <c:pt idx="475">
                  <c:v>43010</c:v>
                </c:pt>
                <c:pt idx="476">
                  <c:v>43011</c:v>
                </c:pt>
                <c:pt idx="477">
                  <c:v>43012</c:v>
                </c:pt>
                <c:pt idx="478">
                  <c:v>43013</c:v>
                </c:pt>
                <c:pt idx="479">
                  <c:v>43014</c:v>
                </c:pt>
                <c:pt idx="480">
                  <c:v>43017</c:v>
                </c:pt>
                <c:pt idx="481">
                  <c:v>43018</c:v>
                </c:pt>
                <c:pt idx="482">
                  <c:v>43019</c:v>
                </c:pt>
                <c:pt idx="483">
                  <c:v>43020</c:v>
                </c:pt>
                <c:pt idx="484">
                  <c:v>43021</c:v>
                </c:pt>
                <c:pt idx="485">
                  <c:v>43024</c:v>
                </c:pt>
                <c:pt idx="486">
                  <c:v>43025</c:v>
                </c:pt>
                <c:pt idx="487">
                  <c:v>43026</c:v>
                </c:pt>
                <c:pt idx="488">
                  <c:v>43027</c:v>
                </c:pt>
                <c:pt idx="489">
                  <c:v>43028</c:v>
                </c:pt>
                <c:pt idx="490">
                  <c:v>43031</c:v>
                </c:pt>
                <c:pt idx="491">
                  <c:v>43032</c:v>
                </c:pt>
                <c:pt idx="492">
                  <c:v>43033</c:v>
                </c:pt>
                <c:pt idx="493">
                  <c:v>43034</c:v>
                </c:pt>
                <c:pt idx="494">
                  <c:v>43035</c:v>
                </c:pt>
                <c:pt idx="495">
                  <c:v>43038</c:v>
                </c:pt>
                <c:pt idx="496">
                  <c:v>43039</c:v>
                </c:pt>
                <c:pt idx="497">
                  <c:v>43040</c:v>
                </c:pt>
                <c:pt idx="498">
                  <c:v>43041</c:v>
                </c:pt>
                <c:pt idx="499">
                  <c:v>43042</c:v>
                </c:pt>
                <c:pt idx="500">
                  <c:v>43045</c:v>
                </c:pt>
                <c:pt idx="501">
                  <c:v>43046</c:v>
                </c:pt>
                <c:pt idx="502">
                  <c:v>43047</c:v>
                </c:pt>
                <c:pt idx="503">
                  <c:v>43048</c:v>
                </c:pt>
                <c:pt idx="504">
                  <c:v>43049</c:v>
                </c:pt>
                <c:pt idx="505">
                  <c:v>43052</c:v>
                </c:pt>
                <c:pt idx="506">
                  <c:v>43053</c:v>
                </c:pt>
                <c:pt idx="507">
                  <c:v>43054</c:v>
                </c:pt>
                <c:pt idx="508">
                  <c:v>43055</c:v>
                </c:pt>
                <c:pt idx="509">
                  <c:v>43056</c:v>
                </c:pt>
                <c:pt idx="510">
                  <c:v>43059</c:v>
                </c:pt>
                <c:pt idx="511">
                  <c:v>43060</c:v>
                </c:pt>
                <c:pt idx="512">
                  <c:v>43061</c:v>
                </c:pt>
                <c:pt idx="513">
                  <c:v>43062</c:v>
                </c:pt>
                <c:pt idx="514">
                  <c:v>43063</c:v>
                </c:pt>
                <c:pt idx="515">
                  <c:v>43066</c:v>
                </c:pt>
                <c:pt idx="516">
                  <c:v>43067</c:v>
                </c:pt>
                <c:pt idx="517">
                  <c:v>43068</c:v>
                </c:pt>
                <c:pt idx="518">
                  <c:v>43069</c:v>
                </c:pt>
                <c:pt idx="519" formatCode="d/mmm/yy">
                  <c:v>43070</c:v>
                </c:pt>
                <c:pt idx="520" formatCode="d/mmm/yy">
                  <c:v>43073</c:v>
                </c:pt>
                <c:pt idx="521" formatCode="d/mmm/yy">
                  <c:v>43074</c:v>
                </c:pt>
                <c:pt idx="522" formatCode="d/mmm/yy">
                  <c:v>43075</c:v>
                </c:pt>
                <c:pt idx="523" formatCode="d/mmm/yy">
                  <c:v>43076</c:v>
                </c:pt>
                <c:pt idx="524" formatCode="d/mmm/yy">
                  <c:v>43077</c:v>
                </c:pt>
                <c:pt idx="525" formatCode="d/mmm/yy">
                  <c:v>43080</c:v>
                </c:pt>
                <c:pt idx="526" formatCode="d/mmm/yy">
                  <c:v>43081</c:v>
                </c:pt>
                <c:pt idx="527" formatCode="d/mmm/yy">
                  <c:v>43082</c:v>
                </c:pt>
                <c:pt idx="528" formatCode="d/mmm/yy">
                  <c:v>43083</c:v>
                </c:pt>
                <c:pt idx="529" formatCode="d/mmm/yy">
                  <c:v>43084</c:v>
                </c:pt>
                <c:pt idx="530" formatCode="d/mmm/yy">
                  <c:v>43087</c:v>
                </c:pt>
                <c:pt idx="531" formatCode="d/mmm/yy">
                  <c:v>43088</c:v>
                </c:pt>
                <c:pt idx="532" formatCode="d/mmm/yy">
                  <c:v>43089</c:v>
                </c:pt>
                <c:pt idx="533" formatCode="d/mmm/yy">
                  <c:v>43090</c:v>
                </c:pt>
                <c:pt idx="534" formatCode="d/mmm/yy">
                  <c:v>43091</c:v>
                </c:pt>
                <c:pt idx="535" formatCode="d/mmm/yy">
                  <c:v>43095</c:v>
                </c:pt>
                <c:pt idx="536" formatCode="d/mmm/yy">
                  <c:v>43096</c:v>
                </c:pt>
                <c:pt idx="537" formatCode="d/mmm/yy">
                  <c:v>43097</c:v>
                </c:pt>
                <c:pt idx="538" formatCode="d/mmm/yy">
                  <c:v>43098</c:v>
                </c:pt>
              </c:numCache>
            </c:numRef>
          </c:cat>
          <c:val>
            <c:numRef>
              <c:f>'[1]Current Month'!$B$2:$B$23</c:f>
              <c:numCache>
                <c:formatCode>General</c:formatCode>
                <c:ptCount val="22"/>
                <c:pt idx="0">
                  <c:v>5.0155695169857073E-2</c:v>
                </c:pt>
                <c:pt idx="1">
                  <c:v>5.6737430501389442E-2</c:v>
                </c:pt>
                <c:pt idx="2">
                  <c:v>5.7989051016020858E-2</c:v>
                </c:pt>
                <c:pt idx="3">
                  <c:v>5.7919817982572709E-2</c:v>
                </c:pt>
                <c:pt idx="4">
                  <c:v>5.8356756112762267E-2</c:v>
                </c:pt>
                <c:pt idx="5">
                  <c:v>5.5346310008679511E-2</c:v>
                </c:pt>
                <c:pt idx="6">
                  <c:v>5.5394570177969629E-2</c:v>
                </c:pt>
                <c:pt idx="7">
                  <c:v>5.5627052762693391E-2</c:v>
                </c:pt>
                <c:pt idx="8">
                  <c:v>5.4996558198101592E-2</c:v>
                </c:pt>
                <c:pt idx="9">
                  <c:v>5.523191566037839E-2</c:v>
                </c:pt>
                <c:pt idx="10">
                  <c:v>5.5330950862740973E-2</c:v>
                </c:pt>
                <c:pt idx="11">
                  <c:v>5.4879099350315277E-2</c:v>
                </c:pt>
                <c:pt idx="12">
                  <c:v>5.4309486839285874E-2</c:v>
                </c:pt>
                <c:pt idx="13">
                  <c:v>5.4317138964690301E-2</c:v>
                </c:pt>
                <c:pt idx="14">
                  <c:v>5.4653575736347527E-2</c:v>
                </c:pt>
                <c:pt idx="15">
                  <c:v>5.0757768774951043E-2</c:v>
                </c:pt>
                <c:pt idx="16">
                  <c:v>5.0687943156639111E-2</c:v>
                </c:pt>
                <c:pt idx="17">
                  <c:v>5.0985806972283845E-2</c:v>
                </c:pt>
                <c:pt idx="18">
                  <c:v>4.9535751735519863E-2</c:v>
                </c:pt>
                <c:pt idx="19">
                  <c:v>5.1047393487526099E-2</c:v>
                </c:pt>
                <c:pt idx="20">
                  <c:v>5.315085381759193E-2</c:v>
                </c:pt>
                <c:pt idx="21">
                  <c:v>5.2516003785116352E-2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40-4696-8C4F-9841C8955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9198352"/>
        <c:axId val="699198744"/>
      </c:lineChart>
      <c:dateAx>
        <c:axId val="69919835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/>
          <a:lstStyle/>
          <a:p>
            <a:pPr>
              <a:defRPr sz="1600"/>
            </a:pPr>
            <a:endParaRPr lang="en-US"/>
          </a:p>
        </c:txPr>
        <c:crossAx val="699198744"/>
        <c:crosses val="autoZero"/>
        <c:auto val="1"/>
        <c:lblOffset val="100"/>
        <c:baseTimeUnit val="days"/>
        <c:majorUnit val="3"/>
        <c:majorTimeUnit val="months"/>
      </c:dateAx>
      <c:valAx>
        <c:axId val="699198744"/>
        <c:scaling>
          <c:orientation val="minMax"/>
          <c:min val="80"/>
        </c:scaling>
        <c:delete val="0"/>
        <c:axPos val="l"/>
        <c:majorGridlines>
          <c:spPr>
            <a:ln w="381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US cents/lb</a:t>
                </a:r>
              </a:p>
            </c:rich>
          </c:tx>
          <c:layout>
            <c:manualLayout>
              <c:xMode val="edge"/>
              <c:yMode val="edge"/>
              <c:x val="1.9363845889253977E-2"/>
              <c:y val="0.304939900696901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69919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91772151899"/>
          <c:y val="6.1327363789780376E-2"/>
          <c:w val="0.84617071026722901"/>
          <c:h val="0.67416949992667496"/>
        </c:manualLayout>
      </c:layout>
      <c:lineChart>
        <c:grouping val="standard"/>
        <c:varyColors val="0"/>
        <c:ser>
          <c:idx val="4"/>
          <c:order val="0"/>
          <c:tx>
            <c:strRef>
              <c:f>Sheet1!$E$1</c:f>
              <c:strCache>
                <c:ptCount val="1"/>
                <c:pt idx="0">
                  <c:v>Colombian Milds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Sheet1!$D$260:$D$798</c:f>
              <c:numCache>
                <c:formatCode>m/d/yyyy</c:formatCode>
                <c:ptCount val="539"/>
                <c:pt idx="0">
                  <c:v>42339</c:v>
                </c:pt>
                <c:pt idx="1">
                  <c:v>42340</c:v>
                </c:pt>
                <c:pt idx="2">
                  <c:v>42341</c:v>
                </c:pt>
                <c:pt idx="3">
                  <c:v>42342</c:v>
                </c:pt>
                <c:pt idx="4">
                  <c:v>42345</c:v>
                </c:pt>
                <c:pt idx="5">
                  <c:v>42346</c:v>
                </c:pt>
                <c:pt idx="6">
                  <c:v>42347</c:v>
                </c:pt>
                <c:pt idx="7">
                  <c:v>42348</c:v>
                </c:pt>
                <c:pt idx="8">
                  <c:v>42349</c:v>
                </c:pt>
                <c:pt idx="9">
                  <c:v>42352</c:v>
                </c:pt>
                <c:pt idx="10">
                  <c:v>42353</c:v>
                </c:pt>
                <c:pt idx="11">
                  <c:v>42354</c:v>
                </c:pt>
                <c:pt idx="12">
                  <c:v>42355</c:v>
                </c:pt>
                <c:pt idx="13">
                  <c:v>42356</c:v>
                </c:pt>
                <c:pt idx="14">
                  <c:v>42359</c:v>
                </c:pt>
                <c:pt idx="15">
                  <c:v>42360</c:v>
                </c:pt>
                <c:pt idx="16">
                  <c:v>42361</c:v>
                </c:pt>
                <c:pt idx="17">
                  <c:v>42362</c:v>
                </c:pt>
                <c:pt idx="18">
                  <c:v>42366</c:v>
                </c:pt>
                <c:pt idx="19">
                  <c:v>42367</c:v>
                </c:pt>
                <c:pt idx="20">
                  <c:v>42368</c:v>
                </c:pt>
                <c:pt idx="21">
                  <c:v>42369</c:v>
                </c:pt>
                <c:pt idx="22">
                  <c:v>42373</c:v>
                </c:pt>
                <c:pt idx="23">
                  <c:v>42374</c:v>
                </c:pt>
                <c:pt idx="24">
                  <c:v>42375</c:v>
                </c:pt>
                <c:pt idx="25">
                  <c:v>42376</c:v>
                </c:pt>
                <c:pt idx="26">
                  <c:v>42377</c:v>
                </c:pt>
                <c:pt idx="27">
                  <c:v>42380</c:v>
                </c:pt>
                <c:pt idx="28">
                  <c:v>42381</c:v>
                </c:pt>
                <c:pt idx="29">
                  <c:v>42382</c:v>
                </c:pt>
                <c:pt idx="30">
                  <c:v>42383</c:v>
                </c:pt>
                <c:pt idx="31">
                  <c:v>42384</c:v>
                </c:pt>
                <c:pt idx="32">
                  <c:v>42387</c:v>
                </c:pt>
                <c:pt idx="33">
                  <c:v>42388</c:v>
                </c:pt>
                <c:pt idx="34">
                  <c:v>42389</c:v>
                </c:pt>
                <c:pt idx="35">
                  <c:v>42390</c:v>
                </c:pt>
                <c:pt idx="36">
                  <c:v>42391</c:v>
                </c:pt>
                <c:pt idx="37">
                  <c:v>42394</c:v>
                </c:pt>
                <c:pt idx="38">
                  <c:v>42395</c:v>
                </c:pt>
                <c:pt idx="39">
                  <c:v>42396</c:v>
                </c:pt>
                <c:pt idx="40">
                  <c:v>42397</c:v>
                </c:pt>
                <c:pt idx="41">
                  <c:v>42398</c:v>
                </c:pt>
                <c:pt idx="42">
                  <c:v>42401</c:v>
                </c:pt>
                <c:pt idx="43">
                  <c:v>42402</c:v>
                </c:pt>
                <c:pt idx="44">
                  <c:v>42403</c:v>
                </c:pt>
                <c:pt idx="45">
                  <c:v>42404</c:v>
                </c:pt>
                <c:pt idx="46">
                  <c:v>42405</c:v>
                </c:pt>
                <c:pt idx="47">
                  <c:v>42408</c:v>
                </c:pt>
                <c:pt idx="48">
                  <c:v>42409</c:v>
                </c:pt>
                <c:pt idx="49">
                  <c:v>42410</c:v>
                </c:pt>
                <c:pt idx="50">
                  <c:v>42411</c:v>
                </c:pt>
                <c:pt idx="51">
                  <c:v>42412</c:v>
                </c:pt>
                <c:pt idx="52">
                  <c:v>42415</c:v>
                </c:pt>
                <c:pt idx="53">
                  <c:v>42416</c:v>
                </c:pt>
                <c:pt idx="54">
                  <c:v>42417</c:v>
                </c:pt>
                <c:pt idx="55">
                  <c:v>42418</c:v>
                </c:pt>
                <c:pt idx="56">
                  <c:v>42419</c:v>
                </c:pt>
                <c:pt idx="57">
                  <c:v>42422</c:v>
                </c:pt>
                <c:pt idx="58">
                  <c:v>42423</c:v>
                </c:pt>
                <c:pt idx="59">
                  <c:v>42424</c:v>
                </c:pt>
                <c:pt idx="60">
                  <c:v>42425</c:v>
                </c:pt>
                <c:pt idx="61">
                  <c:v>42426</c:v>
                </c:pt>
                <c:pt idx="62">
                  <c:v>42429</c:v>
                </c:pt>
                <c:pt idx="63">
                  <c:v>42430</c:v>
                </c:pt>
                <c:pt idx="64">
                  <c:v>42431</c:v>
                </c:pt>
                <c:pt idx="65">
                  <c:v>42432</c:v>
                </c:pt>
                <c:pt idx="66">
                  <c:v>42433</c:v>
                </c:pt>
                <c:pt idx="67">
                  <c:v>42436</c:v>
                </c:pt>
                <c:pt idx="68">
                  <c:v>42437</c:v>
                </c:pt>
                <c:pt idx="69">
                  <c:v>42438</c:v>
                </c:pt>
                <c:pt idx="70">
                  <c:v>42439</c:v>
                </c:pt>
                <c:pt idx="71">
                  <c:v>42440</c:v>
                </c:pt>
                <c:pt idx="72">
                  <c:v>42443</c:v>
                </c:pt>
                <c:pt idx="73">
                  <c:v>42444</c:v>
                </c:pt>
                <c:pt idx="74">
                  <c:v>42445</c:v>
                </c:pt>
                <c:pt idx="75">
                  <c:v>42446</c:v>
                </c:pt>
                <c:pt idx="76">
                  <c:v>42447</c:v>
                </c:pt>
                <c:pt idx="77">
                  <c:v>42450</c:v>
                </c:pt>
                <c:pt idx="78">
                  <c:v>42451</c:v>
                </c:pt>
                <c:pt idx="79">
                  <c:v>42452</c:v>
                </c:pt>
                <c:pt idx="80">
                  <c:v>42453</c:v>
                </c:pt>
                <c:pt idx="81">
                  <c:v>42457</c:v>
                </c:pt>
                <c:pt idx="82">
                  <c:v>42458</c:v>
                </c:pt>
                <c:pt idx="83">
                  <c:v>42459</c:v>
                </c:pt>
                <c:pt idx="84">
                  <c:v>42460</c:v>
                </c:pt>
                <c:pt idx="85">
                  <c:v>42461</c:v>
                </c:pt>
                <c:pt idx="86">
                  <c:v>42464</c:v>
                </c:pt>
                <c:pt idx="87">
                  <c:v>42465</c:v>
                </c:pt>
                <c:pt idx="88">
                  <c:v>42466</c:v>
                </c:pt>
                <c:pt idx="89">
                  <c:v>42467</c:v>
                </c:pt>
                <c:pt idx="90">
                  <c:v>42468</c:v>
                </c:pt>
                <c:pt idx="91">
                  <c:v>42471</c:v>
                </c:pt>
                <c:pt idx="92">
                  <c:v>42472</c:v>
                </c:pt>
                <c:pt idx="93">
                  <c:v>42473</c:v>
                </c:pt>
                <c:pt idx="94">
                  <c:v>42474</c:v>
                </c:pt>
                <c:pt idx="95">
                  <c:v>42475</c:v>
                </c:pt>
                <c:pt idx="96">
                  <c:v>42478</c:v>
                </c:pt>
                <c:pt idx="97">
                  <c:v>42479</c:v>
                </c:pt>
                <c:pt idx="98">
                  <c:v>42480</c:v>
                </c:pt>
                <c:pt idx="99">
                  <c:v>42481</c:v>
                </c:pt>
                <c:pt idx="100">
                  <c:v>42482</c:v>
                </c:pt>
                <c:pt idx="101">
                  <c:v>42485</c:v>
                </c:pt>
                <c:pt idx="102">
                  <c:v>42486</c:v>
                </c:pt>
                <c:pt idx="103">
                  <c:v>42487</c:v>
                </c:pt>
                <c:pt idx="104">
                  <c:v>42488</c:v>
                </c:pt>
                <c:pt idx="105">
                  <c:v>42489</c:v>
                </c:pt>
                <c:pt idx="106">
                  <c:v>42492</c:v>
                </c:pt>
                <c:pt idx="107">
                  <c:v>42493</c:v>
                </c:pt>
                <c:pt idx="108">
                  <c:v>42494</c:v>
                </c:pt>
                <c:pt idx="109">
                  <c:v>42495</c:v>
                </c:pt>
                <c:pt idx="110">
                  <c:v>42496</c:v>
                </c:pt>
                <c:pt idx="111">
                  <c:v>42499</c:v>
                </c:pt>
                <c:pt idx="112">
                  <c:v>42500</c:v>
                </c:pt>
                <c:pt idx="113">
                  <c:v>42501</c:v>
                </c:pt>
                <c:pt idx="114">
                  <c:v>42502</c:v>
                </c:pt>
                <c:pt idx="115">
                  <c:v>42503</c:v>
                </c:pt>
                <c:pt idx="116">
                  <c:v>42506</c:v>
                </c:pt>
                <c:pt idx="117">
                  <c:v>42507</c:v>
                </c:pt>
                <c:pt idx="118">
                  <c:v>42508</c:v>
                </c:pt>
                <c:pt idx="119">
                  <c:v>42509</c:v>
                </c:pt>
                <c:pt idx="120">
                  <c:v>42510</c:v>
                </c:pt>
                <c:pt idx="121">
                  <c:v>42513</c:v>
                </c:pt>
                <c:pt idx="122">
                  <c:v>42514</c:v>
                </c:pt>
                <c:pt idx="123">
                  <c:v>42515</c:v>
                </c:pt>
                <c:pt idx="124">
                  <c:v>42516</c:v>
                </c:pt>
                <c:pt idx="125">
                  <c:v>42517</c:v>
                </c:pt>
                <c:pt idx="126">
                  <c:v>42520</c:v>
                </c:pt>
                <c:pt idx="127">
                  <c:v>42521</c:v>
                </c:pt>
                <c:pt idx="128">
                  <c:v>42522</c:v>
                </c:pt>
                <c:pt idx="129">
                  <c:v>42523</c:v>
                </c:pt>
                <c:pt idx="130">
                  <c:v>42524</c:v>
                </c:pt>
                <c:pt idx="131">
                  <c:v>42527</c:v>
                </c:pt>
                <c:pt idx="132">
                  <c:v>42528</c:v>
                </c:pt>
                <c:pt idx="133">
                  <c:v>42529</c:v>
                </c:pt>
                <c:pt idx="134">
                  <c:v>42530</c:v>
                </c:pt>
                <c:pt idx="135">
                  <c:v>42531</c:v>
                </c:pt>
                <c:pt idx="136">
                  <c:v>42534</c:v>
                </c:pt>
                <c:pt idx="137">
                  <c:v>42535</c:v>
                </c:pt>
                <c:pt idx="138">
                  <c:v>42536</c:v>
                </c:pt>
                <c:pt idx="139">
                  <c:v>42537</c:v>
                </c:pt>
                <c:pt idx="140">
                  <c:v>42538</c:v>
                </c:pt>
                <c:pt idx="141">
                  <c:v>42541</c:v>
                </c:pt>
                <c:pt idx="142">
                  <c:v>42542</c:v>
                </c:pt>
                <c:pt idx="143">
                  <c:v>42543</c:v>
                </c:pt>
                <c:pt idx="144">
                  <c:v>42544</c:v>
                </c:pt>
                <c:pt idx="145">
                  <c:v>42545</c:v>
                </c:pt>
                <c:pt idx="146">
                  <c:v>42548</c:v>
                </c:pt>
                <c:pt idx="147">
                  <c:v>42549</c:v>
                </c:pt>
                <c:pt idx="148">
                  <c:v>42550</c:v>
                </c:pt>
                <c:pt idx="149">
                  <c:v>42551</c:v>
                </c:pt>
                <c:pt idx="150">
                  <c:v>42552</c:v>
                </c:pt>
                <c:pt idx="151">
                  <c:v>42555</c:v>
                </c:pt>
                <c:pt idx="152">
                  <c:v>42556</c:v>
                </c:pt>
                <c:pt idx="153">
                  <c:v>42557</c:v>
                </c:pt>
                <c:pt idx="154">
                  <c:v>42558</c:v>
                </c:pt>
                <c:pt idx="155">
                  <c:v>42559</c:v>
                </c:pt>
                <c:pt idx="156">
                  <c:v>42562</c:v>
                </c:pt>
                <c:pt idx="157">
                  <c:v>42563</c:v>
                </c:pt>
                <c:pt idx="158">
                  <c:v>42564</c:v>
                </c:pt>
                <c:pt idx="159">
                  <c:v>42565</c:v>
                </c:pt>
                <c:pt idx="160">
                  <c:v>42566</c:v>
                </c:pt>
                <c:pt idx="161">
                  <c:v>42569</c:v>
                </c:pt>
                <c:pt idx="162">
                  <c:v>42570</c:v>
                </c:pt>
                <c:pt idx="163">
                  <c:v>42571</c:v>
                </c:pt>
                <c:pt idx="164">
                  <c:v>42572</c:v>
                </c:pt>
                <c:pt idx="165">
                  <c:v>42573</c:v>
                </c:pt>
                <c:pt idx="166">
                  <c:v>42576</c:v>
                </c:pt>
                <c:pt idx="167">
                  <c:v>42577</c:v>
                </c:pt>
                <c:pt idx="168">
                  <c:v>42578</c:v>
                </c:pt>
                <c:pt idx="169">
                  <c:v>42579</c:v>
                </c:pt>
                <c:pt idx="170">
                  <c:v>42580</c:v>
                </c:pt>
                <c:pt idx="171">
                  <c:v>42583</c:v>
                </c:pt>
                <c:pt idx="172">
                  <c:v>42584</c:v>
                </c:pt>
                <c:pt idx="173">
                  <c:v>42585</c:v>
                </c:pt>
                <c:pt idx="174">
                  <c:v>42586</c:v>
                </c:pt>
                <c:pt idx="175">
                  <c:v>42587</c:v>
                </c:pt>
                <c:pt idx="176">
                  <c:v>42590</c:v>
                </c:pt>
                <c:pt idx="177">
                  <c:v>42591</c:v>
                </c:pt>
                <c:pt idx="178">
                  <c:v>42592</c:v>
                </c:pt>
                <c:pt idx="179">
                  <c:v>42593</c:v>
                </c:pt>
                <c:pt idx="180">
                  <c:v>42594</c:v>
                </c:pt>
                <c:pt idx="181">
                  <c:v>42597</c:v>
                </c:pt>
                <c:pt idx="182">
                  <c:v>42598</c:v>
                </c:pt>
                <c:pt idx="183">
                  <c:v>42599</c:v>
                </c:pt>
                <c:pt idx="184">
                  <c:v>42600</c:v>
                </c:pt>
                <c:pt idx="185">
                  <c:v>42601</c:v>
                </c:pt>
                <c:pt idx="186">
                  <c:v>42604</c:v>
                </c:pt>
                <c:pt idx="187">
                  <c:v>42605</c:v>
                </c:pt>
                <c:pt idx="188">
                  <c:v>42606</c:v>
                </c:pt>
                <c:pt idx="189">
                  <c:v>42607</c:v>
                </c:pt>
                <c:pt idx="190">
                  <c:v>42608</c:v>
                </c:pt>
                <c:pt idx="191">
                  <c:v>42611</c:v>
                </c:pt>
                <c:pt idx="192">
                  <c:v>42612</c:v>
                </c:pt>
                <c:pt idx="193">
                  <c:v>42613</c:v>
                </c:pt>
                <c:pt idx="194">
                  <c:v>42614</c:v>
                </c:pt>
                <c:pt idx="195">
                  <c:v>42615</c:v>
                </c:pt>
                <c:pt idx="196">
                  <c:v>42618</c:v>
                </c:pt>
                <c:pt idx="197">
                  <c:v>42619</c:v>
                </c:pt>
                <c:pt idx="198">
                  <c:v>42620</c:v>
                </c:pt>
                <c:pt idx="199">
                  <c:v>42621</c:v>
                </c:pt>
                <c:pt idx="200">
                  <c:v>42622</c:v>
                </c:pt>
                <c:pt idx="201">
                  <c:v>42625</c:v>
                </c:pt>
                <c:pt idx="202">
                  <c:v>42626</c:v>
                </c:pt>
                <c:pt idx="203">
                  <c:v>42627</c:v>
                </c:pt>
                <c:pt idx="204">
                  <c:v>42628</c:v>
                </c:pt>
                <c:pt idx="205">
                  <c:v>42629</c:v>
                </c:pt>
                <c:pt idx="206">
                  <c:v>42632</c:v>
                </c:pt>
                <c:pt idx="207">
                  <c:v>42633</c:v>
                </c:pt>
                <c:pt idx="208">
                  <c:v>42634</c:v>
                </c:pt>
                <c:pt idx="209">
                  <c:v>42635</c:v>
                </c:pt>
                <c:pt idx="210">
                  <c:v>42636</c:v>
                </c:pt>
                <c:pt idx="211">
                  <c:v>42639</c:v>
                </c:pt>
                <c:pt idx="212">
                  <c:v>42640</c:v>
                </c:pt>
                <c:pt idx="213">
                  <c:v>42641</c:v>
                </c:pt>
                <c:pt idx="214">
                  <c:v>42642</c:v>
                </c:pt>
                <c:pt idx="215">
                  <c:v>42643</c:v>
                </c:pt>
                <c:pt idx="216">
                  <c:v>42646</c:v>
                </c:pt>
                <c:pt idx="217">
                  <c:v>42647</c:v>
                </c:pt>
                <c:pt idx="218">
                  <c:v>42648</c:v>
                </c:pt>
                <c:pt idx="219">
                  <c:v>42649</c:v>
                </c:pt>
                <c:pt idx="220">
                  <c:v>42650</c:v>
                </c:pt>
                <c:pt idx="221">
                  <c:v>42653</c:v>
                </c:pt>
                <c:pt idx="222">
                  <c:v>42654</c:v>
                </c:pt>
                <c:pt idx="223">
                  <c:v>42655</c:v>
                </c:pt>
                <c:pt idx="224">
                  <c:v>42656</c:v>
                </c:pt>
                <c:pt idx="225">
                  <c:v>42657</c:v>
                </c:pt>
                <c:pt idx="226">
                  <c:v>42660</c:v>
                </c:pt>
                <c:pt idx="227">
                  <c:v>42661</c:v>
                </c:pt>
                <c:pt idx="228">
                  <c:v>42662</c:v>
                </c:pt>
                <c:pt idx="229">
                  <c:v>42663</c:v>
                </c:pt>
                <c:pt idx="230">
                  <c:v>42664</c:v>
                </c:pt>
                <c:pt idx="231">
                  <c:v>42667</c:v>
                </c:pt>
                <c:pt idx="232">
                  <c:v>42668</c:v>
                </c:pt>
                <c:pt idx="233">
                  <c:v>42669</c:v>
                </c:pt>
                <c:pt idx="234">
                  <c:v>42670</c:v>
                </c:pt>
                <c:pt idx="235">
                  <c:v>42671</c:v>
                </c:pt>
                <c:pt idx="236">
                  <c:v>42674</c:v>
                </c:pt>
                <c:pt idx="237">
                  <c:v>42675</c:v>
                </c:pt>
                <c:pt idx="238">
                  <c:v>42676</c:v>
                </c:pt>
                <c:pt idx="239">
                  <c:v>42677</c:v>
                </c:pt>
                <c:pt idx="240">
                  <c:v>42678</c:v>
                </c:pt>
                <c:pt idx="241">
                  <c:v>42681</c:v>
                </c:pt>
                <c:pt idx="242">
                  <c:v>42682</c:v>
                </c:pt>
                <c:pt idx="243">
                  <c:v>42683</c:v>
                </c:pt>
                <c:pt idx="244">
                  <c:v>42684</c:v>
                </c:pt>
                <c:pt idx="245">
                  <c:v>42685</c:v>
                </c:pt>
                <c:pt idx="246">
                  <c:v>42688</c:v>
                </c:pt>
                <c:pt idx="247">
                  <c:v>42689</c:v>
                </c:pt>
                <c:pt idx="248">
                  <c:v>42690</c:v>
                </c:pt>
                <c:pt idx="249">
                  <c:v>42691</c:v>
                </c:pt>
                <c:pt idx="250">
                  <c:v>42692</c:v>
                </c:pt>
                <c:pt idx="251">
                  <c:v>42695</c:v>
                </c:pt>
                <c:pt idx="252">
                  <c:v>42696</c:v>
                </c:pt>
                <c:pt idx="253">
                  <c:v>42697</c:v>
                </c:pt>
                <c:pt idx="254">
                  <c:v>42698</c:v>
                </c:pt>
                <c:pt idx="255">
                  <c:v>42699</c:v>
                </c:pt>
                <c:pt idx="256">
                  <c:v>42702</c:v>
                </c:pt>
                <c:pt idx="257">
                  <c:v>42703</c:v>
                </c:pt>
                <c:pt idx="258">
                  <c:v>42704</c:v>
                </c:pt>
                <c:pt idx="259">
                  <c:v>42705</c:v>
                </c:pt>
                <c:pt idx="260">
                  <c:v>42706</c:v>
                </c:pt>
                <c:pt idx="261">
                  <c:v>42709</c:v>
                </c:pt>
                <c:pt idx="262">
                  <c:v>42710</c:v>
                </c:pt>
                <c:pt idx="263">
                  <c:v>42711</c:v>
                </c:pt>
                <c:pt idx="264">
                  <c:v>42712</c:v>
                </c:pt>
                <c:pt idx="265">
                  <c:v>42713</c:v>
                </c:pt>
                <c:pt idx="266">
                  <c:v>42716</c:v>
                </c:pt>
                <c:pt idx="267">
                  <c:v>42717</c:v>
                </c:pt>
                <c:pt idx="268">
                  <c:v>42718</c:v>
                </c:pt>
                <c:pt idx="269">
                  <c:v>42719</c:v>
                </c:pt>
                <c:pt idx="270">
                  <c:v>42720</c:v>
                </c:pt>
                <c:pt idx="271">
                  <c:v>42723</c:v>
                </c:pt>
                <c:pt idx="272">
                  <c:v>42724</c:v>
                </c:pt>
                <c:pt idx="273">
                  <c:v>42725</c:v>
                </c:pt>
                <c:pt idx="274">
                  <c:v>42726</c:v>
                </c:pt>
                <c:pt idx="275">
                  <c:v>42727</c:v>
                </c:pt>
                <c:pt idx="276">
                  <c:v>42730</c:v>
                </c:pt>
                <c:pt idx="277">
                  <c:v>42731</c:v>
                </c:pt>
                <c:pt idx="278">
                  <c:v>42732</c:v>
                </c:pt>
                <c:pt idx="279">
                  <c:v>42733</c:v>
                </c:pt>
                <c:pt idx="280">
                  <c:v>42734</c:v>
                </c:pt>
                <c:pt idx="281">
                  <c:v>42737</c:v>
                </c:pt>
                <c:pt idx="282">
                  <c:v>42738</c:v>
                </c:pt>
                <c:pt idx="283">
                  <c:v>42739</c:v>
                </c:pt>
                <c:pt idx="284">
                  <c:v>42740</c:v>
                </c:pt>
                <c:pt idx="285">
                  <c:v>42741</c:v>
                </c:pt>
                <c:pt idx="286">
                  <c:v>42744</c:v>
                </c:pt>
                <c:pt idx="287">
                  <c:v>42745</c:v>
                </c:pt>
                <c:pt idx="288">
                  <c:v>42746</c:v>
                </c:pt>
                <c:pt idx="289">
                  <c:v>42747</c:v>
                </c:pt>
                <c:pt idx="290">
                  <c:v>42748</c:v>
                </c:pt>
                <c:pt idx="291">
                  <c:v>42751</c:v>
                </c:pt>
                <c:pt idx="292">
                  <c:v>42752</c:v>
                </c:pt>
                <c:pt idx="293">
                  <c:v>42753</c:v>
                </c:pt>
                <c:pt idx="294">
                  <c:v>42754</c:v>
                </c:pt>
                <c:pt idx="295">
                  <c:v>42755</c:v>
                </c:pt>
                <c:pt idx="296">
                  <c:v>42758</c:v>
                </c:pt>
                <c:pt idx="297">
                  <c:v>42759</c:v>
                </c:pt>
                <c:pt idx="298">
                  <c:v>42760</c:v>
                </c:pt>
                <c:pt idx="299">
                  <c:v>42761</c:v>
                </c:pt>
                <c:pt idx="300">
                  <c:v>42762</c:v>
                </c:pt>
                <c:pt idx="301">
                  <c:v>42765</c:v>
                </c:pt>
                <c:pt idx="302">
                  <c:v>42766</c:v>
                </c:pt>
                <c:pt idx="303">
                  <c:v>42767</c:v>
                </c:pt>
                <c:pt idx="304">
                  <c:v>42768</c:v>
                </c:pt>
                <c:pt idx="305">
                  <c:v>42769</c:v>
                </c:pt>
                <c:pt idx="306">
                  <c:v>42772</c:v>
                </c:pt>
                <c:pt idx="307">
                  <c:v>42773</c:v>
                </c:pt>
                <c:pt idx="308">
                  <c:v>42774</c:v>
                </c:pt>
                <c:pt idx="309">
                  <c:v>42775</c:v>
                </c:pt>
                <c:pt idx="310">
                  <c:v>42776</c:v>
                </c:pt>
                <c:pt idx="311">
                  <c:v>42779</c:v>
                </c:pt>
                <c:pt idx="312">
                  <c:v>42780</c:v>
                </c:pt>
                <c:pt idx="313">
                  <c:v>42781</c:v>
                </c:pt>
                <c:pt idx="314">
                  <c:v>42782</c:v>
                </c:pt>
                <c:pt idx="315">
                  <c:v>42783</c:v>
                </c:pt>
                <c:pt idx="316">
                  <c:v>42786</c:v>
                </c:pt>
                <c:pt idx="317">
                  <c:v>42787</c:v>
                </c:pt>
                <c:pt idx="318">
                  <c:v>42788</c:v>
                </c:pt>
                <c:pt idx="319">
                  <c:v>42789</c:v>
                </c:pt>
                <c:pt idx="320">
                  <c:v>42790</c:v>
                </c:pt>
                <c:pt idx="321">
                  <c:v>42793</c:v>
                </c:pt>
                <c:pt idx="322">
                  <c:v>42794</c:v>
                </c:pt>
                <c:pt idx="323">
                  <c:v>42795</c:v>
                </c:pt>
                <c:pt idx="324">
                  <c:v>42796</c:v>
                </c:pt>
                <c:pt idx="325">
                  <c:v>42797</c:v>
                </c:pt>
                <c:pt idx="326">
                  <c:v>42800</c:v>
                </c:pt>
                <c:pt idx="327">
                  <c:v>42801</c:v>
                </c:pt>
                <c:pt idx="328">
                  <c:v>42802</c:v>
                </c:pt>
                <c:pt idx="329">
                  <c:v>42803</c:v>
                </c:pt>
                <c:pt idx="330">
                  <c:v>42804</c:v>
                </c:pt>
                <c:pt idx="331">
                  <c:v>42807</c:v>
                </c:pt>
                <c:pt idx="332">
                  <c:v>42808</c:v>
                </c:pt>
                <c:pt idx="333">
                  <c:v>42809</c:v>
                </c:pt>
                <c:pt idx="334">
                  <c:v>42810</c:v>
                </c:pt>
                <c:pt idx="335">
                  <c:v>42811</c:v>
                </c:pt>
                <c:pt idx="336">
                  <c:v>42814</c:v>
                </c:pt>
                <c:pt idx="337">
                  <c:v>42815</c:v>
                </c:pt>
                <c:pt idx="338">
                  <c:v>42816</c:v>
                </c:pt>
                <c:pt idx="339">
                  <c:v>42817</c:v>
                </c:pt>
                <c:pt idx="340">
                  <c:v>42818</c:v>
                </c:pt>
                <c:pt idx="341">
                  <c:v>42821</c:v>
                </c:pt>
                <c:pt idx="342">
                  <c:v>42822</c:v>
                </c:pt>
                <c:pt idx="343">
                  <c:v>42823</c:v>
                </c:pt>
                <c:pt idx="344">
                  <c:v>42824</c:v>
                </c:pt>
                <c:pt idx="345">
                  <c:v>42825</c:v>
                </c:pt>
                <c:pt idx="346">
                  <c:v>42828</c:v>
                </c:pt>
                <c:pt idx="347">
                  <c:v>42829</c:v>
                </c:pt>
                <c:pt idx="348">
                  <c:v>42830</c:v>
                </c:pt>
                <c:pt idx="349">
                  <c:v>42831</c:v>
                </c:pt>
                <c:pt idx="350">
                  <c:v>42832</c:v>
                </c:pt>
                <c:pt idx="351">
                  <c:v>42835</c:v>
                </c:pt>
                <c:pt idx="352">
                  <c:v>42836</c:v>
                </c:pt>
                <c:pt idx="353">
                  <c:v>42837</c:v>
                </c:pt>
                <c:pt idx="354">
                  <c:v>42838</c:v>
                </c:pt>
                <c:pt idx="355">
                  <c:v>42842</c:v>
                </c:pt>
                <c:pt idx="356">
                  <c:v>42843</c:v>
                </c:pt>
                <c:pt idx="357">
                  <c:v>42844</c:v>
                </c:pt>
                <c:pt idx="358">
                  <c:v>42845</c:v>
                </c:pt>
                <c:pt idx="359">
                  <c:v>42846</c:v>
                </c:pt>
                <c:pt idx="360">
                  <c:v>42849</c:v>
                </c:pt>
                <c:pt idx="361">
                  <c:v>42850</c:v>
                </c:pt>
                <c:pt idx="362">
                  <c:v>42851</c:v>
                </c:pt>
                <c:pt idx="363">
                  <c:v>42852</c:v>
                </c:pt>
                <c:pt idx="364">
                  <c:v>42853</c:v>
                </c:pt>
                <c:pt idx="365">
                  <c:v>42856</c:v>
                </c:pt>
                <c:pt idx="366">
                  <c:v>42857</c:v>
                </c:pt>
                <c:pt idx="367">
                  <c:v>42858</c:v>
                </c:pt>
                <c:pt idx="368">
                  <c:v>42859</c:v>
                </c:pt>
                <c:pt idx="369">
                  <c:v>42860</c:v>
                </c:pt>
                <c:pt idx="370">
                  <c:v>42863</c:v>
                </c:pt>
                <c:pt idx="371">
                  <c:v>42864</c:v>
                </c:pt>
                <c:pt idx="372">
                  <c:v>42865</c:v>
                </c:pt>
                <c:pt idx="373">
                  <c:v>42866</c:v>
                </c:pt>
                <c:pt idx="374">
                  <c:v>42867</c:v>
                </c:pt>
                <c:pt idx="375">
                  <c:v>42870</c:v>
                </c:pt>
                <c:pt idx="376">
                  <c:v>42871</c:v>
                </c:pt>
                <c:pt idx="377">
                  <c:v>42872</c:v>
                </c:pt>
                <c:pt idx="378">
                  <c:v>42873</c:v>
                </c:pt>
                <c:pt idx="379">
                  <c:v>42874</c:v>
                </c:pt>
                <c:pt idx="380">
                  <c:v>42877</c:v>
                </c:pt>
                <c:pt idx="381">
                  <c:v>42878</c:v>
                </c:pt>
                <c:pt idx="382">
                  <c:v>42879</c:v>
                </c:pt>
                <c:pt idx="383">
                  <c:v>42880</c:v>
                </c:pt>
                <c:pt idx="384">
                  <c:v>42881</c:v>
                </c:pt>
                <c:pt idx="385">
                  <c:v>42884</c:v>
                </c:pt>
                <c:pt idx="386">
                  <c:v>42885</c:v>
                </c:pt>
                <c:pt idx="387">
                  <c:v>42886</c:v>
                </c:pt>
                <c:pt idx="388">
                  <c:v>42887</c:v>
                </c:pt>
                <c:pt idx="389">
                  <c:v>42888</c:v>
                </c:pt>
                <c:pt idx="390">
                  <c:v>42891</c:v>
                </c:pt>
                <c:pt idx="391">
                  <c:v>42892</c:v>
                </c:pt>
                <c:pt idx="392">
                  <c:v>42893</c:v>
                </c:pt>
                <c:pt idx="393">
                  <c:v>42894</c:v>
                </c:pt>
                <c:pt idx="394">
                  <c:v>42895</c:v>
                </c:pt>
                <c:pt idx="395">
                  <c:v>42898</c:v>
                </c:pt>
                <c:pt idx="396">
                  <c:v>42899</c:v>
                </c:pt>
                <c:pt idx="397">
                  <c:v>42900</c:v>
                </c:pt>
                <c:pt idx="398">
                  <c:v>42901</c:v>
                </c:pt>
                <c:pt idx="399">
                  <c:v>42902</c:v>
                </c:pt>
                <c:pt idx="400">
                  <c:v>42905</c:v>
                </c:pt>
                <c:pt idx="401">
                  <c:v>42906</c:v>
                </c:pt>
                <c:pt idx="402">
                  <c:v>42907</c:v>
                </c:pt>
                <c:pt idx="403">
                  <c:v>42908</c:v>
                </c:pt>
                <c:pt idx="404">
                  <c:v>42909</c:v>
                </c:pt>
                <c:pt idx="405">
                  <c:v>42912</c:v>
                </c:pt>
                <c:pt idx="406">
                  <c:v>42913</c:v>
                </c:pt>
                <c:pt idx="407">
                  <c:v>42914</c:v>
                </c:pt>
                <c:pt idx="408">
                  <c:v>42915</c:v>
                </c:pt>
                <c:pt idx="409">
                  <c:v>42916</c:v>
                </c:pt>
                <c:pt idx="410">
                  <c:v>42919</c:v>
                </c:pt>
                <c:pt idx="411">
                  <c:v>42920</c:v>
                </c:pt>
                <c:pt idx="412">
                  <c:v>42921</c:v>
                </c:pt>
                <c:pt idx="413">
                  <c:v>42922</c:v>
                </c:pt>
                <c:pt idx="414">
                  <c:v>42923</c:v>
                </c:pt>
                <c:pt idx="415">
                  <c:v>42926</c:v>
                </c:pt>
                <c:pt idx="416">
                  <c:v>42927</c:v>
                </c:pt>
                <c:pt idx="417">
                  <c:v>42928</c:v>
                </c:pt>
                <c:pt idx="418">
                  <c:v>42929</c:v>
                </c:pt>
                <c:pt idx="419">
                  <c:v>42930</c:v>
                </c:pt>
                <c:pt idx="420">
                  <c:v>42933</c:v>
                </c:pt>
                <c:pt idx="421">
                  <c:v>42934</c:v>
                </c:pt>
                <c:pt idx="422">
                  <c:v>42935</c:v>
                </c:pt>
                <c:pt idx="423">
                  <c:v>42936</c:v>
                </c:pt>
                <c:pt idx="424">
                  <c:v>42937</c:v>
                </c:pt>
                <c:pt idx="425">
                  <c:v>42940</c:v>
                </c:pt>
                <c:pt idx="426">
                  <c:v>42941</c:v>
                </c:pt>
                <c:pt idx="427">
                  <c:v>42942</c:v>
                </c:pt>
                <c:pt idx="428">
                  <c:v>42943</c:v>
                </c:pt>
                <c:pt idx="429">
                  <c:v>42944</c:v>
                </c:pt>
                <c:pt idx="430">
                  <c:v>42947</c:v>
                </c:pt>
                <c:pt idx="431">
                  <c:v>42948</c:v>
                </c:pt>
                <c:pt idx="432">
                  <c:v>42949</c:v>
                </c:pt>
                <c:pt idx="433">
                  <c:v>42950</c:v>
                </c:pt>
                <c:pt idx="434">
                  <c:v>42951</c:v>
                </c:pt>
                <c:pt idx="435">
                  <c:v>42954</c:v>
                </c:pt>
                <c:pt idx="436">
                  <c:v>42955</c:v>
                </c:pt>
                <c:pt idx="437">
                  <c:v>42956</c:v>
                </c:pt>
                <c:pt idx="438">
                  <c:v>42957</c:v>
                </c:pt>
                <c:pt idx="439">
                  <c:v>42958</c:v>
                </c:pt>
                <c:pt idx="440">
                  <c:v>42961</c:v>
                </c:pt>
                <c:pt idx="441">
                  <c:v>42962</c:v>
                </c:pt>
                <c:pt idx="442">
                  <c:v>42963</c:v>
                </c:pt>
                <c:pt idx="443">
                  <c:v>42964</c:v>
                </c:pt>
                <c:pt idx="444">
                  <c:v>42965</c:v>
                </c:pt>
                <c:pt idx="445">
                  <c:v>42968</c:v>
                </c:pt>
                <c:pt idx="446">
                  <c:v>42969</c:v>
                </c:pt>
                <c:pt idx="447">
                  <c:v>42970</c:v>
                </c:pt>
                <c:pt idx="448">
                  <c:v>42971</c:v>
                </c:pt>
                <c:pt idx="449">
                  <c:v>42972</c:v>
                </c:pt>
                <c:pt idx="450">
                  <c:v>42975</c:v>
                </c:pt>
                <c:pt idx="451">
                  <c:v>42976</c:v>
                </c:pt>
                <c:pt idx="452">
                  <c:v>42977</c:v>
                </c:pt>
                <c:pt idx="453">
                  <c:v>42978</c:v>
                </c:pt>
                <c:pt idx="454">
                  <c:v>42979</c:v>
                </c:pt>
                <c:pt idx="455">
                  <c:v>42982</c:v>
                </c:pt>
                <c:pt idx="456">
                  <c:v>42983</c:v>
                </c:pt>
                <c:pt idx="457">
                  <c:v>42984</c:v>
                </c:pt>
                <c:pt idx="458">
                  <c:v>42985</c:v>
                </c:pt>
                <c:pt idx="459">
                  <c:v>42986</c:v>
                </c:pt>
                <c:pt idx="460">
                  <c:v>42989</c:v>
                </c:pt>
                <c:pt idx="461">
                  <c:v>42990</c:v>
                </c:pt>
                <c:pt idx="462">
                  <c:v>42991</c:v>
                </c:pt>
                <c:pt idx="463">
                  <c:v>42992</c:v>
                </c:pt>
                <c:pt idx="464">
                  <c:v>42993</c:v>
                </c:pt>
                <c:pt idx="465">
                  <c:v>42996</c:v>
                </c:pt>
                <c:pt idx="466">
                  <c:v>42997</c:v>
                </c:pt>
                <c:pt idx="467">
                  <c:v>42998</c:v>
                </c:pt>
                <c:pt idx="468">
                  <c:v>42999</c:v>
                </c:pt>
                <c:pt idx="469">
                  <c:v>43000</c:v>
                </c:pt>
                <c:pt idx="470">
                  <c:v>43003</c:v>
                </c:pt>
                <c:pt idx="471">
                  <c:v>43004</c:v>
                </c:pt>
                <c:pt idx="472">
                  <c:v>43005</c:v>
                </c:pt>
                <c:pt idx="473">
                  <c:v>43006</c:v>
                </c:pt>
                <c:pt idx="474">
                  <c:v>43007</c:v>
                </c:pt>
                <c:pt idx="475">
                  <c:v>43010</c:v>
                </c:pt>
                <c:pt idx="476">
                  <c:v>43011</c:v>
                </c:pt>
                <c:pt idx="477">
                  <c:v>43012</c:v>
                </c:pt>
                <c:pt idx="478">
                  <c:v>43013</c:v>
                </c:pt>
                <c:pt idx="479">
                  <c:v>43014</c:v>
                </c:pt>
                <c:pt idx="480">
                  <c:v>43017</c:v>
                </c:pt>
                <c:pt idx="481">
                  <c:v>43018</c:v>
                </c:pt>
                <c:pt idx="482">
                  <c:v>43019</c:v>
                </c:pt>
                <c:pt idx="483">
                  <c:v>43020</c:v>
                </c:pt>
                <c:pt idx="484">
                  <c:v>43021</c:v>
                </c:pt>
                <c:pt idx="485">
                  <c:v>43024</c:v>
                </c:pt>
                <c:pt idx="486">
                  <c:v>43025</c:v>
                </c:pt>
                <c:pt idx="487">
                  <c:v>43026</c:v>
                </c:pt>
                <c:pt idx="488">
                  <c:v>43027</c:v>
                </c:pt>
                <c:pt idx="489">
                  <c:v>43028</c:v>
                </c:pt>
                <c:pt idx="490">
                  <c:v>43031</c:v>
                </c:pt>
                <c:pt idx="491">
                  <c:v>43032</c:v>
                </c:pt>
                <c:pt idx="492">
                  <c:v>43033</c:v>
                </c:pt>
                <c:pt idx="493">
                  <c:v>43034</c:v>
                </c:pt>
                <c:pt idx="494">
                  <c:v>43035</c:v>
                </c:pt>
                <c:pt idx="495">
                  <c:v>43038</c:v>
                </c:pt>
                <c:pt idx="496">
                  <c:v>43039</c:v>
                </c:pt>
                <c:pt idx="497">
                  <c:v>43040</c:v>
                </c:pt>
                <c:pt idx="498">
                  <c:v>43041</c:v>
                </c:pt>
                <c:pt idx="499">
                  <c:v>43042</c:v>
                </c:pt>
                <c:pt idx="500">
                  <c:v>43045</c:v>
                </c:pt>
                <c:pt idx="501">
                  <c:v>43046</c:v>
                </c:pt>
                <c:pt idx="502">
                  <c:v>43047</c:v>
                </c:pt>
                <c:pt idx="503">
                  <c:v>43048</c:v>
                </c:pt>
                <c:pt idx="504">
                  <c:v>43049</c:v>
                </c:pt>
                <c:pt idx="505">
                  <c:v>43052</c:v>
                </c:pt>
                <c:pt idx="506">
                  <c:v>43053</c:v>
                </c:pt>
                <c:pt idx="507">
                  <c:v>43054</c:v>
                </c:pt>
                <c:pt idx="508">
                  <c:v>43055</c:v>
                </c:pt>
                <c:pt idx="509">
                  <c:v>43056</c:v>
                </c:pt>
                <c:pt idx="510">
                  <c:v>43059</c:v>
                </c:pt>
                <c:pt idx="511">
                  <c:v>43060</c:v>
                </c:pt>
                <c:pt idx="512">
                  <c:v>43061</c:v>
                </c:pt>
                <c:pt idx="513">
                  <c:v>43062</c:v>
                </c:pt>
                <c:pt idx="514">
                  <c:v>43063</c:v>
                </c:pt>
                <c:pt idx="515">
                  <c:v>43066</c:v>
                </c:pt>
                <c:pt idx="516">
                  <c:v>43067</c:v>
                </c:pt>
                <c:pt idx="517">
                  <c:v>43068</c:v>
                </c:pt>
                <c:pt idx="518">
                  <c:v>43069</c:v>
                </c:pt>
                <c:pt idx="519" formatCode="d/mmm/yy">
                  <c:v>43070</c:v>
                </c:pt>
                <c:pt idx="520" formatCode="d/mmm/yy">
                  <c:v>43073</c:v>
                </c:pt>
                <c:pt idx="521" formatCode="d/mmm/yy">
                  <c:v>43074</c:v>
                </c:pt>
                <c:pt idx="522" formatCode="d/mmm/yy">
                  <c:v>43075</c:v>
                </c:pt>
                <c:pt idx="523" formatCode="d/mmm/yy">
                  <c:v>43076</c:v>
                </c:pt>
                <c:pt idx="524" formatCode="d/mmm/yy">
                  <c:v>43077</c:v>
                </c:pt>
                <c:pt idx="525" formatCode="d/mmm/yy">
                  <c:v>43080</c:v>
                </c:pt>
                <c:pt idx="526" formatCode="d/mmm/yy">
                  <c:v>43081</c:v>
                </c:pt>
                <c:pt idx="527" formatCode="d/mmm/yy">
                  <c:v>43082</c:v>
                </c:pt>
                <c:pt idx="528" formatCode="d/mmm/yy">
                  <c:v>43083</c:v>
                </c:pt>
                <c:pt idx="529" formatCode="d/mmm/yy">
                  <c:v>43084</c:v>
                </c:pt>
                <c:pt idx="530" formatCode="d/mmm/yy">
                  <c:v>43087</c:v>
                </c:pt>
                <c:pt idx="531" formatCode="d/mmm/yy">
                  <c:v>43088</c:v>
                </c:pt>
                <c:pt idx="532" formatCode="d/mmm/yy">
                  <c:v>43089</c:v>
                </c:pt>
                <c:pt idx="533" formatCode="d/mmm/yy">
                  <c:v>43090</c:v>
                </c:pt>
                <c:pt idx="534" formatCode="d/mmm/yy">
                  <c:v>43091</c:v>
                </c:pt>
                <c:pt idx="535" formatCode="d/mmm/yy">
                  <c:v>43095</c:v>
                </c:pt>
                <c:pt idx="536" formatCode="d/mmm/yy">
                  <c:v>43096</c:v>
                </c:pt>
                <c:pt idx="537" formatCode="d/mmm/yy">
                  <c:v>43097</c:v>
                </c:pt>
                <c:pt idx="538" formatCode="d/mmm/yy">
                  <c:v>43098</c:v>
                </c:pt>
              </c:numCache>
            </c:numRef>
          </c:cat>
          <c:val>
            <c:numRef>
              <c:f>Sheet1!$E$260:$E$798</c:f>
              <c:numCache>
                <c:formatCode>General</c:formatCode>
                <c:ptCount val="539"/>
                <c:pt idx="0">
                  <c:v>137.71</c:v>
                </c:pt>
                <c:pt idx="1">
                  <c:v>138.41</c:v>
                </c:pt>
                <c:pt idx="2">
                  <c:v>141.56</c:v>
                </c:pt>
                <c:pt idx="3">
                  <c:v>143.78</c:v>
                </c:pt>
                <c:pt idx="4">
                  <c:v>142.85</c:v>
                </c:pt>
                <c:pt idx="5">
                  <c:v>142.43</c:v>
                </c:pt>
                <c:pt idx="6">
                  <c:v>144.11000000000001</c:v>
                </c:pt>
                <c:pt idx="7">
                  <c:v>143.69999999999999</c:v>
                </c:pt>
                <c:pt idx="8">
                  <c:v>138.87</c:v>
                </c:pt>
                <c:pt idx="9">
                  <c:v>137.43</c:v>
                </c:pt>
                <c:pt idx="10">
                  <c:v>137.75</c:v>
                </c:pt>
                <c:pt idx="11">
                  <c:v>136.68</c:v>
                </c:pt>
                <c:pt idx="12">
                  <c:v>136.05000000000001</c:v>
                </c:pt>
                <c:pt idx="13">
                  <c:v>136.86000000000001</c:v>
                </c:pt>
                <c:pt idx="14">
                  <c:v>136.63999999999999</c:v>
                </c:pt>
                <c:pt idx="15">
                  <c:v>137.72</c:v>
                </c:pt>
                <c:pt idx="16">
                  <c:v>141.34</c:v>
                </c:pt>
                <c:pt idx="17">
                  <c:v>139.03</c:v>
                </c:pt>
                <c:pt idx="18">
                  <c:v>138.12</c:v>
                </c:pt>
                <c:pt idx="19">
                  <c:v>140.13999999999999</c:v>
                </c:pt>
                <c:pt idx="20">
                  <c:v>142.38999999999999</c:v>
                </c:pt>
                <c:pt idx="21">
                  <c:v>143.91</c:v>
                </c:pt>
                <c:pt idx="22">
                  <c:v>141.75</c:v>
                </c:pt>
                <c:pt idx="23">
                  <c:v>141.25</c:v>
                </c:pt>
                <c:pt idx="24">
                  <c:v>137.76</c:v>
                </c:pt>
                <c:pt idx="25">
                  <c:v>136.74</c:v>
                </c:pt>
                <c:pt idx="26">
                  <c:v>136.85</c:v>
                </c:pt>
                <c:pt idx="27">
                  <c:v>132.75</c:v>
                </c:pt>
                <c:pt idx="28">
                  <c:v>132.68</c:v>
                </c:pt>
                <c:pt idx="29">
                  <c:v>133.30000000000001</c:v>
                </c:pt>
                <c:pt idx="30">
                  <c:v>133.94999999999999</c:v>
                </c:pt>
                <c:pt idx="31">
                  <c:v>133.13999999999999</c:v>
                </c:pt>
                <c:pt idx="32">
                  <c:v>133.55000000000001</c:v>
                </c:pt>
                <c:pt idx="33">
                  <c:v>133.97</c:v>
                </c:pt>
                <c:pt idx="34">
                  <c:v>130.52000000000001</c:v>
                </c:pt>
                <c:pt idx="35">
                  <c:v>132.62</c:v>
                </c:pt>
                <c:pt idx="36">
                  <c:v>134.38999999999999</c:v>
                </c:pt>
                <c:pt idx="37">
                  <c:v>134.87</c:v>
                </c:pt>
                <c:pt idx="38">
                  <c:v>135.15</c:v>
                </c:pt>
                <c:pt idx="39">
                  <c:v>137.01</c:v>
                </c:pt>
                <c:pt idx="40">
                  <c:v>137.56</c:v>
                </c:pt>
                <c:pt idx="41">
                  <c:v>134.38999999999999</c:v>
                </c:pt>
                <c:pt idx="42">
                  <c:v>136.52000000000001</c:v>
                </c:pt>
                <c:pt idx="43">
                  <c:v>139.79</c:v>
                </c:pt>
                <c:pt idx="44">
                  <c:v>141.87</c:v>
                </c:pt>
                <c:pt idx="45">
                  <c:v>143.69</c:v>
                </c:pt>
                <c:pt idx="46">
                  <c:v>141.02000000000001</c:v>
                </c:pt>
                <c:pt idx="47">
                  <c:v>136.5</c:v>
                </c:pt>
                <c:pt idx="48">
                  <c:v>136.04</c:v>
                </c:pt>
                <c:pt idx="49">
                  <c:v>135.76</c:v>
                </c:pt>
                <c:pt idx="50">
                  <c:v>134.04</c:v>
                </c:pt>
                <c:pt idx="51">
                  <c:v>136.52000000000001</c:v>
                </c:pt>
                <c:pt idx="52">
                  <c:v>137.41</c:v>
                </c:pt>
                <c:pt idx="53">
                  <c:v>136.43</c:v>
                </c:pt>
                <c:pt idx="54">
                  <c:v>135.72999999999999</c:v>
                </c:pt>
                <c:pt idx="55">
                  <c:v>134.62</c:v>
                </c:pt>
                <c:pt idx="56">
                  <c:v>135.79</c:v>
                </c:pt>
                <c:pt idx="57">
                  <c:v>139.08000000000001</c:v>
                </c:pt>
                <c:pt idx="58">
                  <c:v>138.69</c:v>
                </c:pt>
                <c:pt idx="59">
                  <c:v>136.22999999999999</c:v>
                </c:pt>
                <c:pt idx="60">
                  <c:v>135.66</c:v>
                </c:pt>
                <c:pt idx="61">
                  <c:v>134.63</c:v>
                </c:pt>
                <c:pt idx="62">
                  <c:v>134.47999999999999</c:v>
                </c:pt>
                <c:pt idx="63">
                  <c:v>133.99</c:v>
                </c:pt>
                <c:pt idx="64">
                  <c:v>134.93</c:v>
                </c:pt>
                <c:pt idx="65">
                  <c:v>137.24</c:v>
                </c:pt>
                <c:pt idx="66">
                  <c:v>140.34</c:v>
                </c:pt>
                <c:pt idx="67">
                  <c:v>140.65</c:v>
                </c:pt>
                <c:pt idx="68">
                  <c:v>141.38</c:v>
                </c:pt>
                <c:pt idx="69">
                  <c:v>141.35</c:v>
                </c:pt>
                <c:pt idx="70">
                  <c:v>141.07</c:v>
                </c:pt>
                <c:pt idx="71">
                  <c:v>144.4</c:v>
                </c:pt>
                <c:pt idx="72">
                  <c:v>146.69999999999999</c:v>
                </c:pt>
                <c:pt idx="73">
                  <c:v>145.72999999999999</c:v>
                </c:pt>
                <c:pt idx="74">
                  <c:v>148.81</c:v>
                </c:pt>
                <c:pt idx="75">
                  <c:v>150.57</c:v>
                </c:pt>
                <c:pt idx="76">
                  <c:v>151.81</c:v>
                </c:pt>
                <c:pt idx="77">
                  <c:v>151.6</c:v>
                </c:pt>
                <c:pt idx="78">
                  <c:v>154.54</c:v>
                </c:pt>
                <c:pt idx="79">
                  <c:v>151.51</c:v>
                </c:pt>
                <c:pt idx="80">
                  <c:v>148.05000000000001</c:v>
                </c:pt>
                <c:pt idx="81">
                  <c:v>148.05000000000001</c:v>
                </c:pt>
                <c:pt idx="82">
                  <c:v>147.15</c:v>
                </c:pt>
                <c:pt idx="83">
                  <c:v>147.19</c:v>
                </c:pt>
                <c:pt idx="84">
                  <c:v>147.27000000000001</c:v>
                </c:pt>
                <c:pt idx="85">
                  <c:v>147.47999999999999</c:v>
                </c:pt>
                <c:pt idx="86">
                  <c:v>143.63999999999999</c:v>
                </c:pt>
                <c:pt idx="87">
                  <c:v>141.44999999999999</c:v>
                </c:pt>
                <c:pt idx="88">
                  <c:v>142.13</c:v>
                </c:pt>
                <c:pt idx="89">
                  <c:v>141.72999999999999</c:v>
                </c:pt>
                <c:pt idx="90">
                  <c:v>140.86000000000001</c:v>
                </c:pt>
                <c:pt idx="91">
                  <c:v>142.84</c:v>
                </c:pt>
                <c:pt idx="92">
                  <c:v>145.16</c:v>
                </c:pt>
                <c:pt idx="93">
                  <c:v>143.16999999999999</c:v>
                </c:pt>
                <c:pt idx="94">
                  <c:v>144.07</c:v>
                </c:pt>
                <c:pt idx="95">
                  <c:v>144.30000000000001</c:v>
                </c:pt>
                <c:pt idx="96">
                  <c:v>145.31</c:v>
                </c:pt>
                <c:pt idx="97">
                  <c:v>146.93</c:v>
                </c:pt>
                <c:pt idx="98">
                  <c:v>147.61000000000001</c:v>
                </c:pt>
                <c:pt idx="99">
                  <c:v>144.24</c:v>
                </c:pt>
                <c:pt idx="100">
                  <c:v>143.05000000000001</c:v>
                </c:pt>
                <c:pt idx="101">
                  <c:v>143.37</c:v>
                </c:pt>
                <c:pt idx="102">
                  <c:v>145.68</c:v>
                </c:pt>
                <c:pt idx="103">
                  <c:v>141.47</c:v>
                </c:pt>
                <c:pt idx="104">
                  <c:v>140.84</c:v>
                </c:pt>
                <c:pt idx="105">
                  <c:v>141.52000000000001</c:v>
                </c:pt>
                <c:pt idx="106">
                  <c:v>139.80000000000001</c:v>
                </c:pt>
                <c:pt idx="107">
                  <c:v>139.16999999999999</c:v>
                </c:pt>
                <c:pt idx="108">
                  <c:v>139.52000000000001</c:v>
                </c:pt>
                <c:pt idx="109">
                  <c:v>141.27000000000001</c:v>
                </c:pt>
                <c:pt idx="110">
                  <c:v>143.74</c:v>
                </c:pt>
                <c:pt idx="111">
                  <c:v>146</c:v>
                </c:pt>
                <c:pt idx="112">
                  <c:v>148.46</c:v>
                </c:pt>
                <c:pt idx="113">
                  <c:v>148.79</c:v>
                </c:pt>
                <c:pt idx="114">
                  <c:v>149.62</c:v>
                </c:pt>
                <c:pt idx="115">
                  <c:v>149.47999999999999</c:v>
                </c:pt>
                <c:pt idx="116">
                  <c:v>153.25</c:v>
                </c:pt>
                <c:pt idx="117">
                  <c:v>151.55000000000001</c:v>
                </c:pt>
                <c:pt idx="118">
                  <c:v>149.53</c:v>
                </c:pt>
                <c:pt idx="119">
                  <c:v>143.56</c:v>
                </c:pt>
                <c:pt idx="120">
                  <c:v>144.19999999999999</c:v>
                </c:pt>
                <c:pt idx="121">
                  <c:v>142.21</c:v>
                </c:pt>
                <c:pt idx="122">
                  <c:v>141.16</c:v>
                </c:pt>
                <c:pt idx="123">
                  <c:v>141.26</c:v>
                </c:pt>
                <c:pt idx="124">
                  <c:v>141.94</c:v>
                </c:pt>
                <c:pt idx="125">
                  <c:v>141.09</c:v>
                </c:pt>
                <c:pt idx="126">
                  <c:v>141.12</c:v>
                </c:pt>
                <c:pt idx="127">
                  <c:v>142</c:v>
                </c:pt>
                <c:pt idx="128">
                  <c:v>142.69</c:v>
                </c:pt>
                <c:pt idx="129">
                  <c:v>143.85</c:v>
                </c:pt>
                <c:pt idx="130">
                  <c:v>147.83000000000001</c:v>
                </c:pt>
                <c:pt idx="131">
                  <c:v>152.41</c:v>
                </c:pt>
                <c:pt idx="132">
                  <c:v>153.19</c:v>
                </c:pt>
                <c:pt idx="133">
                  <c:v>160.52000000000001</c:v>
                </c:pt>
                <c:pt idx="134">
                  <c:v>155.68</c:v>
                </c:pt>
                <c:pt idx="135">
                  <c:v>157.79</c:v>
                </c:pt>
                <c:pt idx="136">
                  <c:v>158.43</c:v>
                </c:pt>
                <c:pt idx="137">
                  <c:v>156.88</c:v>
                </c:pt>
                <c:pt idx="138">
                  <c:v>159.16</c:v>
                </c:pt>
                <c:pt idx="139">
                  <c:v>160.35</c:v>
                </c:pt>
                <c:pt idx="140">
                  <c:v>161.26</c:v>
                </c:pt>
                <c:pt idx="141">
                  <c:v>160.72999999999999</c:v>
                </c:pt>
                <c:pt idx="142">
                  <c:v>159.99</c:v>
                </c:pt>
                <c:pt idx="143">
                  <c:v>158.85</c:v>
                </c:pt>
                <c:pt idx="144">
                  <c:v>161.30000000000001</c:v>
                </c:pt>
                <c:pt idx="145">
                  <c:v>156.47999999999999</c:v>
                </c:pt>
                <c:pt idx="146">
                  <c:v>155.88</c:v>
                </c:pt>
                <c:pt idx="147">
                  <c:v>160.04</c:v>
                </c:pt>
                <c:pt idx="148">
                  <c:v>163.59</c:v>
                </c:pt>
                <c:pt idx="149">
                  <c:v>164.01</c:v>
                </c:pt>
                <c:pt idx="150">
                  <c:v>164.97</c:v>
                </c:pt>
                <c:pt idx="151">
                  <c:v>165.15</c:v>
                </c:pt>
                <c:pt idx="152">
                  <c:v>164.46</c:v>
                </c:pt>
                <c:pt idx="153">
                  <c:v>162.13999999999999</c:v>
                </c:pt>
                <c:pt idx="154">
                  <c:v>160.84</c:v>
                </c:pt>
                <c:pt idx="155">
                  <c:v>163.37</c:v>
                </c:pt>
                <c:pt idx="156">
                  <c:v>167.94</c:v>
                </c:pt>
                <c:pt idx="157">
                  <c:v>166.22</c:v>
                </c:pt>
                <c:pt idx="158">
                  <c:v>166.39</c:v>
                </c:pt>
                <c:pt idx="159">
                  <c:v>170.18</c:v>
                </c:pt>
                <c:pt idx="160">
                  <c:v>167.01</c:v>
                </c:pt>
                <c:pt idx="161">
                  <c:v>167.35</c:v>
                </c:pt>
                <c:pt idx="162">
                  <c:v>165.26</c:v>
                </c:pt>
                <c:pt idx="163">
                  <c:v>166.61</c:v>
                </c:pt>
                <c:pt idx="164">
                  <c:v>166.18</c:v>
                </c:pt>
                <c:pt idx="165">
                  <c:v>161.41999999999999</c:v>
                </c:pt>
                <c:pt idx="166">
                  <c:v>159.94999999999999</c:v>
                </c:pt>
                <c:pt idx="167">
                  <c:v>161.41</c:v>
                </c:pt>
                <c:pt idx="168">
                  <c:v>160.38999999999999</c:v>
                </c:pt>
                <c:pt idx="169">
                  <c:v>161.22</c:v>
                </c:pt>
                <c:pt idx="170">
                  <c:v>165.19</c:v>
                </c:pt>
                <c:pt idx="171">
                  <c:v>162.21</c:v>
                </c:pt>
                <c:pt idx="172">
                  <c:v>161.76</c:v>
                </c:pt>
                <c:pt idx="173">
                  <c:v>161.16999999999999</c:v>
                </c:pt>
                <c:pt idx="174">
                  <c:v>162.13999999999999</c:v>
                </c:pt>
                <c:pt idx="175">
                  <c:v>163.15</c:v>
                </c:pt>
                <c:pt idx="176">
                  <c:v>162.32</c:v>
                </c:pt>
                <c:pt idx="177">
                  <c:v>162.44</c:v>
                </c:pt>
                <c:pt idx="178">
                  <c:v>160.16999999999999</c:v>
                </c:pt>
                <c:pt idx="179">
                  <c:v>159.03</c:v>
                </c:pt>
                <c:pt idx="180">
                  <c:v>157.63999999999999</c:v>
                </c:pt>
                <c:pt idx="181">
                  <c:v>158.16999999999999</c:v>
                </c:pt>
                <c:pt idx="182">
                  <c:v>158.06</c:v>
                </c:pt>
                <c:pt idx="183">
                  <c:v>155.84</c:v>
                </c:pt>
                <c:pt idx="184">
                  <c:v>158.31</c:v>
                </c:pt>
                <c:pt idx="185">
                  <c:v>158.53</c:v>
                </c:pt>
                <c:pt idx="186">
                  <c:v>163.13999999999999</c:v>
                </c:pt>
                <c:pt idx="187">
                  <c:v>164.05</c:v>
                </c:pt>
                <c:pt idx="188">
                  <c:v>160.61000000000001</c:v>
                </c:pt>
                <c:pt idx="189">
                  <c:v>160.54</c:v>
                </c:pt>
                <c:pt idx="190">
                  <c:v>161.22</c:v>
                </c:pt>
                <c:pt idx="191">
                  <c:v>161.99</c:v>
                </c:pt>
                <c:pt idx="192">
                  <c:v>162.1</c:v>
                </c:pt>
                <c:pt idx="193">
                  <c:v>163.38</c:v>
                </c:pt>
                <c:pt idx="194">
                  <c:v>168.19</c:v>
                </c:pt>
                <c:pt idx="195">
                  <c:v>168.07</c:v>
                </c:pt>
                <c:pt idx="196">
                  <c:v>167.7</c:v>
                </c:pt>
                <c:pt idx="197">
                  <c:v>169.99</c:v>
                </c:pt>
                <c:pt idx="198">
                  <c:v>171.31</c:v>
                </c:pt>
                <c:pt idx="199">
                  <c:v>171.27</c:v>
                </c:pt>
                <c:pt idx="200">
                  <c:v>167.77</c:v>
                </c:pt>
                <c:pt idx="201">
                  <c:v>167.37</c:v>
                </c:pt>
                <c:pt idx="202">
                  <c:v>165.31</c:v>
                </c:pt>
                <c:pt idx="203">
                  <c:v>165.48</c:v>
                </c:pt>
                <c:pt idx="204">
                  <c:v>165.08</c:v>
                </c:pt>
                <c:pt idx="205">
                  <c:v>164.56</c:v>
                </c:pt>
                <c:pt idx="206">
                  <c:v>168.58</c:v>
                </c:pt>
                <c:pt idx="207">
                  <c:v>172.11</c:v>
                </c:pt>
                <c:pt idx="208">
                  <c:v>173.7</c:v>
                </c:pt>
                <c:pt idx="209">
                  <c:v>172.9</c:v>
                </c:pt>
                <c:pt idx="210">
                  <c:v>168.71</c:v>
                </c:pt>
                <c:pt idx="211">
                  <c:v>169.81</c:v>
                </c:pt>
                <c:pt idx="212">
                  <c:v>170.43</c:v>
                </c:pt>
                <c:pt idx="213">
                  <c:v>169.91</c:v>
                </c:pt>
                <c:pt idx="214">
                  <c:v>167.94</c:v>
                </c:pt>
                <c:pt idx="215">
                  <c:v>168.45</c:v>
                </c:pt>
                <c:pt idx="216">
                  <c:v>164.5</c:v>
                </c:pt>
                <c:pt idx="217">
                  <c:v>164.61</c:v>
                </c:pt>
                <c:pt idx="218">
                  <c:v>165.72</c:v>
                </c:pt>
                <c:pt idx="219">
                  <c:v>163.76</c:v>
                </c:pt>
                <c:pt idx="220">
                  <c:v>165.17</c:v>
                </c:pt>
                <c:pt idx="221">
                  <c:v>169.89</c:v>
                </c:pt>
                <c:pt idx="222">
                  <c:v>167.91</c:v>
                </c:pt>
                <c:pt idx="223">
                  <c:v>168.82</c:v>
                </c:pt>
                <c:pt idx="224">
                  <c:v>169.75</c:v>
                </c:pt>
                <c:pt idx="225">
                  <c:v>172.27</c:v>
                </c:pt>
                <c:pt idx="226">
                  <c:v>173.26</c:v>
                </c:pt>
                <c:pt idx="227">
                  <c:v>175.05</c:v>
                </c:pt>
                <c:pt idx="228">
                  <c:v>174.19</c:v>
                </c:pt>
                <c:pt idx="229">
                  <c:v>172.51</c:v>
                </c:pt>
                <c:pt idx="230">
                  <c:v>172.61</c:v>
                </c:pt>
                <c:pt idx="231">
                  <c:v>174.14</c:v>
                </c:pt>
                <c:pt idx="232">
                  <c:v>180.13</c:v>
                </c:pt>
                <c:pt idx="233">
                  <c:v>179.9</c:v>
                </c:pt>
                <c:pt idx="234">
                  <c:v>180.96</c:v>
                </c:pt>
                <c:pt idx="235">
                  <c:v>181.79</c:v>
                </c:pt>
                <c:pt idx="236">
                  <c:v>180.99</c:v>
                </c:pt>
                <c:pt idx="237">
                  <c:v>178.36</c:v>
                </c:pt>
                <c:pt idx="238">
                  <c:v>179.15</c:v>
                </c:pt>
                <c:pt idx="239">
                  <c:v>181.75</c:v>
                </c:pt>
                <c:pt idx="240">
                  <c:v>187.25</c:v>
                </c:pt>
                <c:pt idx="241">
                  <c:v>190.07</c:v>
                </c:pt>
                <c:pt idx="242">
                  <c:v>184.1</c:v>
                </c:pt>
                <c:pt idx="243">
                  <c:v>186.04</c:v>
                </c:pt>
                <c:pt idx="244">
                  <c:v>179.13</c:v>
                </c:pt>
                <c:pt idx="245">
                  <c:v>178.77</c:v>
                </c:pt>
                <c:pt idx="246">
                  <c:v>179.56</c:v>
                </c:pt>
                <c:pt idx="247">
                  <c:v>179.91</c:v>
                </c:pt>
                <c:pt idx="248">
                  <c:v>179.06</c:v>
                </c:pt>
                <c:pt idx="249">
                  <c:v>178.1</c:v>
                </c:pt>
                <c:pt idx="250">
                  <c:v>176.98</c:v>
                </c:pt>
                <c:pt idx="251">
                  <c:v>177.45</c:v>
                </c:pt>
                <c:pt idx="252">
                  <c:v>176.63</c:v>
                </c:pt>
                <c:pt idx="253">
                  <c:v>172.72</c:v>
                </c:pt>
                <c:pt idx="254">
                  <c:v>172.49</c:v>
                </c:pt>
                <c:pt idx="255">
                  <c:v>169.9</c:v>
                </c:pt>
                <c:pt idx="256">
                  <c:v>171.56</c:v>
                </c:pt>
                <c:pt idx="257">
                  <c:v>167.97</c:v>
                </c:pt>
                <c:pt idx="258">
                  <c:v>165.79</c:v>
                </c:pt>
                <c:pt idx="259">
                  <c:v>160.44</c:v>
                </c:pt>
                <c:pt idx="260">
                  <c:v>160.78</c:v>
                </c:pt>
                <c:pt idx="261">
                  <c:v>159.72999999999999</c:v>
                </c:pt>
                <c:pt idx="262">
                  <c:v>158.31</c:v>
                </c:pt>
                <c:pt idx="263">
                  <c:v>157.61000000000001</c:v>
                </c:pt>
                <c:pt idx="264">
                  <c:v>157.22999999999999</c:v>
                </c:pt>
                <c:pt idx="265">
                  <c:v>155.37</c:v>
                </c:pt>
                <c:pt idx="266">
                  <c:v>157.06</c:v>
                </c:pt>
                <c:pt idx="267">
                  <c:v>158.30000000000001</c:v>
                </c:pt>
                <c:pt idx="268">
                  <c:v>159.66</c:v>
                </c:pt>
                <c:pt idx="269">
                  <c:v>157.94999999999999</c:v>
                </c:pt>
                <c:pt idx="270">
                  <c:v>158.32</c:v>
                </c:pt>
                <c:pt idx="271">
                  <c:v>159.87</c:v>
                </c:pt>
                <c:pt idx="272">
                  <c:v>159.94</c:v>
                </c:pt>
                <c:pt idx="273">
                  <c:v>160.63999999999999</c:v>
                </c:pt>
                <c:pt idx="274">
                  <c:v>155.75</c:v>
                </c:pt>
                <c:pt idx="275">
                  <c:v>153.06</c:v>
                </c:pt>
                <c:pt idx="276">
                  <c:v>151.9</c:v>
                </c:pt>
                <c:pt idx="277">
                  <c:v>149.83000000000001</c:v>
                </c:pt>
                <c:pt idx="278">
                  <c:v>149.37</c:v>
                </c:pt>
                <c:pt idx="279">
                  <c:v>151.69999999999999</c:v>
                </c:pt>
                <c:pt idx="280">
                  <c:v>153.32</c:v>
                </c:pt>
                <c:pt idx="281">
                  <c:v>153.55000000000001</c:v>
                </c:pt>
                <c:pt idx="282">
                  <c:v>153.4</c:v>
                </c:pt>
                <c:pt idx="283">
                  <c:v>158.13999999999999</c:v>
                </c:pt>
                <c:pt idx="284">
                  <c:v>160.25</c:v>
                </c:pt>
                <c:pt idx="285">
                  <c:v>159.22</c:v>
                </c:pt>
                <c:pt idx="286">
                  <c:v>160.35</c:v>
                </c:pt>
                <c:pt idx="287">
                  <c:v>163.86</c:v>
                </c:pt>
                <c:pt idx="288">
                  <c:v>165.01</c:v>
                </c:pt>
                <c:pt idx="289">
                  <c:v>165.6</c:v>
                </c:pt>
                <c:pt idx="290">
                  <c:v>165.95</c:v>
                </c:pt>
                <c:pt idx="291">
                  <c:v>165.67</c:v>
                </c:pt>
                <c:pt idx="292">
                  <c:v>166.73</c:v>
                </c:pt>
                <c:pt idx="293">
                  <c:v>165.96</c:v>
                </c:pt>
                <c:pt idx="294">
                  <c:v>167.17</c:v>
                </c:pt>
                <c:pt idx="295">
                  <c:v>169.68</c:v>
                </c:pt>
                <c:pt idx="296">
                  <c:v>172.76</c:v>
                </c:pt>
                <c:pt idx="297">
                  <c:v>169.97</c:v>
                </c:pt>
                <c:pt idx="298">
                  <c:v>170.55</c:v>
                </c:pt>
                <c:pt idx="299">
                  <c:v>168.6</c:v>
                </c:pt>
                <c:pt idx="300">
                  <c:v>169.7</c:v>
                </c:pt>
                <c:pt idx="301">
                  <c:v>169.57</c:v>
                </c:pt>
                <c:pt idx="302">
                  <c:v>167.53</c:v>
                </c:pt>
                <c:pt idx="303">
                  <c:v>168.81</c:v>
                </c:pt>
                <c:pt idx="304">
                  <c:v>164.82</c:v>
                </c:pt>
                <c:pt idx="305">
                  <c:v>164.97</c:v>
                </c:pt>
                <c:pt idx="306">
                  <c:v>162.68</c:v>
                </c:pt>
                <c:pt idx="307">
                  <c:v>161.18</c:v>
                </c:pt>
                <c:pt idx="308">
                  <c:v>160.78</c:v>
                </c:pt>
                <c:pt idx="309">
                  <c:v>163.41999999999999</c:v>
                </c:pt>
                <c:pt idx="310">
                  <c:v>164.06</c:v>
                </c:pt>
                <c:pt idx="311">
                  <c:v>163.03</c:v>
                </c:pt>
                <c:pt idx="312">
                  <c:v>162.04</c:v>
                </c:pt>
                <c:pt idx="313">
                  <c:v>162.56</c:v>
                </c:pt>
                <c:pt idx="314">
                  <c:v>164.03</c:v>
                </c:pt>
                <c:pt idx="315">
                  <c:v>165.1</c:v>
                </c:pt>
                <c:pt idx="316">
                  <c:v>165.11</c:v>
                </c:pt>
                <c:pt idx="317">
                  <c:v>167.39</c:v>
                </c:pt>
                <c:pt idx="318">
                  <c:v>167.08</c:v>
                </c:pt>
                <c:pt idx="319">
                  <c:v>166.46</c:v>
                </c:pt>
                <c:pt idx="320">
                  <c:v>162.31</c:v>
                </c:pt>
                <c:pt idx="321">
                  <c:v>158.21</c:v>
                </c:pt>
                <c:pt idx="322">
                  <c:v>159.44</c:v>
                </c:pt>
                <c:pt idx="323">
                  <c:v>160.43</c:v>
                </c:pt>
                <c:pt idx="324">
                  <c:v>160.91999999999999</c:v>
                </c:pt>
                <c:pt idx="325">
                  <c:v>159.62</c:v>
                </c:pt>
                <c:pt idx="326">
                  <c:v>157.76</c:v>
                </c:pt>
                <c:pt idx="327">
                  <c:v>156.99</c:v>
                </c:pt>
                <c:pt idx="328">
                  <c:v>157.99</c:v>
                </c:pt>
                <c:pt idx="329">
                  <c:v>157.19</c:v>
                </c:pt>
                <c:pt idx="330">
                  <c:v>157.38</c:v>
                </c:pt>
                <c:pt idx="331">
                  <c:v>158.62</c:v>
                </c:pt>
                <c:pt idx="332">
                  <c:v>158.30000000000001</c:v>
                </c:pt>
                <c:pt idx="333">
                  <c:v>158.06</c:v>
                </c:pt>
                <c:pt idx="334">
                  <c:v>158.69</c:v>
                </c:pt>
                <c:pt idx="335">
                  <c:v>158.55000000000001</c:v>
                </c:pt>
                <c:pt idx="336">
                  <c:v>161.74</c:v>
                </c:pt>
                <c:pt idx="337">
                  <c:v>161.66999999999999</c:v>
                </c:pt>
                <c:pt idx="338">
                  <c:v>159.69</c:v>
                </c:pt>
                <c:pt idx="339">
                  <c:v>158.44</c:v>
                </c:pt>
                <c:pt idx="340">
                  <c:v>155.32</c:v>
                </c:pt>
                <c:pt idx="341">
                  <c:v>156.27000000000001</c:v>
                </c:pt>
                <c:pt idx="342">
                  <c:v>156.63999999999999</c:v>
                </c:pt>
                <c:pt idx="343">
                  <c:v>156.72</c:v>
                </c:pt>
                <c:pt idx="344">
                  <c:v>158.03</c:v>
                </c:pt>
                <c:pt idx="345">
                  <c:v>158.11000000000001</c:v>
                </c:pt>
                <c:pt idx="346">
                  <c:v>156.91999999999999</c:v>
                </c:pt>
                <c:pt idx="347">
                  <c:v>157.12</c:v>
                </c:pt>
                <c:pt idx="348">
                  <c:v>156.69</c:v>
                </c:pt>
                <c:pt idx="349">
                  <c:v>157.09</c:v>
                </c:pt>
                <c:pt idx="350">
                  <c:v>159.13</c:v>
                </c:pt>
                <c:pt idx="351">
                  <c:v>158.88999999999999</c:v>
                </c:pt>
                <c:pt idx="352">
                  <c:v>159.44999999999999</c:v>
                </c:pt>
                <c:pt idx="353">
                  <c:v>157.58000000000001</c:v>
                </c:pt>
                <c:pt idx="354">
                  <c:v>157.93</c:v>
                </c:pt>
                <c:pt idx="355">
                  <c:v>160.16999999999999</c:v>
                </c:pt>
                <c:pt idx="356">
                  <c:v>161.25</c:v>
                </c:pt>
                <c:pt idx="357">
                  <c:v>157.53</c:v>
                </c:pt>
                <c:pt idx="358">
                  <c:v>152.08000000000001</c:v>
                </c:pt>
                <c:pt idx="359">
                  <c:v>149.80000000000001</c:v>
                </c:pt>
                <c:pt idx="360">
                  <c:v>149.41</c:v>
                </c:pt>
                <c:pt idx="361">
                  <c:v>149.54</c:v>
                </c:pt>
                <c:pt idx="362">
                  <c:v>148.15</c:v>
                </c:pt>
                <c:pt idx="363">
                  <c:v>146.68</c:v>
                </c:pt>
                <c:pt idx="364">
                  <c:v>149.08000000000001</c:v>
                </c:pt>
                <c:pt idx="365" formatCode="#,##0.00">
                  <c:v>150.80000000000001</c:v>
                </c:pt>
                <c:pt idx="366" formatCode="#,##0.00">
                  <c:v>151.80000000000001</c:v>
                </c:pt>
                <c:pt idx="367" formatCode="#,##0.00">
                  <c:v>152.91</c:v>
                </c:pt>
                <c:pt idx="368" formatCode="#,##0.00">
                  <c:v>151.19999999999999</c:v>
                </c:pt>
                <c:pt idx="369" formatCode="#,##0.00">
                  <c:v>151.94999999999999</c:v>
                </c:pt>
                <c:pt idx="370" formatCode="#,##0.00">
                  <c:v>154.02000000000001</c:v>
                </c:pt>
                <c:pt idx="371" formatCode="#,##0.00">
                  <c:v>152.13999999999999</c:v>
                </c:pt>
                <c:pt idx="372" formatCode="#,##0.00">
                  <c:v>152.87</c:v>
                </c:pt>
                <c:pt idx="373" formatCode="#,##0.00">
                  <c:v>151.06</c:v>
                </c:pt>
                <c:pt idx="374" formatCode="#,##0.00">
                  <c:v>152.31</c:v>
                </c:pt>
                <c:pt idx="375" formatCode="#,##0.00">
                  <c:v>152.12</c:v>
                </c:pt>
                <c:pt idx="376" formatCode="#,##0.00">
                  <c:v>150.62</c:v>
                </c:pt>
                <c:pt idx="377" formatCode="#,##0.00">
                  <c:v>153.35</c:v>
                </c:pt>
                <c:pt idx="378" formatCode="#,##0.00">
                  <c:v>149.51</c:v>
                </c:pt>
                <c:pt idx="379" formatCode="#,##0.00">
                  <c:v>151.85</c:v>
                </c:pt>
                <c:pt idx="380" formatCode="#,##0.00">
                  <c:v>150.05000000000001</c:v>
                </c:pt>
                <c:pt idx="381" formatCode="#,##0.00">
                  <c:v>150.02000000000001</c:v>
                </c:pt>
                <c:pt idx="382" formatCode="#,##0.00">
                  <c:v>149.12</c:v>
                </c:pt>
                <c:pt idx="383" formatCode="#,##0.00">
                  <c:v>149.65</c:v>
                </c:pt>
                <c:pt idx="384" formatCode="#,##0.00">
                  <c:v>151.68</c:v>
                </c:pt>
                <c:pt idx="385" formatCode="#,##0.00">
                  <c:v>151.37</c:v>
                </c:pt>
                <c:pt idx="386" formatCode="#,##0.00">
                  <c:v>152.43</c:v>
                </c:pt>
                <c:pt idx="387" formatCode="#,##0.00">
                  <c:v>149.69999999999999</c:v>
                </c:pt>
                <c:pt idx="388" formatCode="#,##0.00">
                  <c:v>148.49</c:v>
                </c:pt>
                <c:pt idx="389" formatCode="#,##0.00">
                  <c:v>146.91999999999999</c:v>
                </c:pt>
                <c:pt idx="390" formatCode="#,##0.00">
                  <c:v>149.24</c:v>
                </c:pt>
                <c:pt idx="391" formatCode="#,##0.00">
                  <c:v>146.61000000000001</c:v>
                </c:pt>
                <c:pt idx="392" formatCode="#,##0.00">
                  <c:v>146.72</c:v>
                </c:pt>
                <c:pt idx="393" formatCode="#,##0.00">
                  <c:v>146.56</c:v>
                </c:pt>
                <c:pt idx="394" formatCode="#,##0.00">
                  <c:v>146.85</c:v>
                </c:pt>
                <c:pt idx="395" formatCode="#,##0.00">
                  <c:v>148.63999999999999</c:v>
                </c:pt>
                <c:pt idx="396" formatCode="#,##0.00">
                  <c:v>148.52000000000001</c:v>
                </c:pt>
                <c:pt idx="397" formatCode="#,##0.00">
                  <c:v>147.96</c:v>
                </c:pt>
                <c:pt idx="398" formatCode="#,##0.00">
                  <c:v>148.05000000000001</c:v>
                </c:pt>
                <c:pt idx="399" formatCode="#,##0.00">
                  <c:v>146.1</c:v>
                </c:pt>
                <c:pt idx="400" formatCode="#,##0.00">
                  <c:v>146.35</c:v>
                </c:pt>
                <c:pt idx="401" formatCode="#,##0.00">
                  <c:v>144.85</c:v>
                </c:pt>
                <c:pt idx="402" formatCode="#,##0.00">
                  <c:v>142.57</c:v>
                </c:pt>
                <c:pt idx="403" formatCode="#,##0.00">
                  <c:v>137.83000000000001</c:v>
                </c:pt>
                <c:pt idx="404" formatCode="#,##0.00">
                  <c:v>143.46</c:v>
                </c:pt>
                <c:pt idx="405" formatCode="#,##0.00">
                  <c:v>144.91</c:v>
                </c:pt>
                <c:pt idx="406" formatCode="#,##0.00">
                  <c:v>145.79</c:v>
                </c:pt>
                <c:pt idx="407" formatCode="#,##0.00">
                  <c:v>144.77000000000001</c:v>
                </c:pt>
                <c:pt idx="408" formatCode="#,##0.00">
                  <c:v>147.02000000000001</c:v>
                </c:pt>
                <c:pt idx="409" formatCode="#,##0.00">
                  <c:v>146.38</c:v>
                </c:pt>
                <c:pt idx="410" formatCode="#,##0.00">
                  <c:v>148.02000000000001</c:v>
                </c:pt>
                <c:pt idx="411" formatCode="#,##0.00">
                  <c:v>147.4</c:v>
                </c:pt>
                <c:pt idx="412" formatCode="#,##0.00">
                  <c:v>149.6</c:v>
                </c:pt>
                <c:pt idx="413" formatCode="#,##0.00">
                  <c:v>148.55000000000001</c:v>
                </c:pt>
                <c:pt idx="414" formatCode="#,##0.00">
                  <c:v>148.96</c:v>
                </c:pt>
                <c:pt idx="415" formatCode="#,##0.00">
                  <c:v>148.56</c:v>
                </c:pt>
                <c:pt idx="416" formatCode="#,##0.00">
                  <c:v>146.72999999999999</c:v>
                </c:pt>
                <c:pt idx="417" formatCode="#,##0.00">
                  <c:v>147.66</c:v>
                </c:pt>
                <c:pt idx="418" formatCode="#,##0.00">
                  <c:v>151.1</c:v>
                </c:pt>
                <c:pt idx="419" formatCode="#,##0.00">
                  <c:v>152.97</c:v>
                </c:pt>
                <c:pt idx="420" formatCode="#,##0.00">
                  <c:v>153.01</c:v>
                </c:pt>
                <c:pt idx="421" formatCode="#,##0.00">
                  <c:v>154.97999999999999</c:v>
                </c:pt>
                <c:pt idx="422" formatCode="#,##0.00">
                  <c:v>155.15</c:v>
                </c:pt>
                <c:pt idx="423" formatCode="#,##0.00">
                  <c:v>156</c:v>
                </c:pt>
                <c:pt idx="424" formatCode="#,##0.00">
                  <c:v>157.88</c:v>
                </c:pt>
                <c:pt idx="425" formatCode="#,##0.00">
                  <c:v>153.53</c:v>
                </c:pt>
                <c:pt idx="426" formatCode="#,##0.00">
                  <c:v>151.97</c:v>
                </c:pt>
                <c:pt idx="427" formatCode="#,##0.00">
                  <c:v>155.47</c:v>
                </c:pt>
                <c:pt idx="428" formatCode="#,##0.00">
                  <c:v>156.62</c:v>
                </c:pt>
                <c:pt idx="429" formatCode="#,##0.00">
                  <c:v>158.63999999999999</c:v>
                </c:pt>
                <c:pt idx="430" formatCode="#,##0.00">
                  <c:v>159.88999999999999</c:v>
                </c:pt>
                <c:pt idx="431" formatCode="#,##0.00">
                  <c:v>158.74</c:v>
                </c:pt>
                <c:pt idx="432" formatCode="#,##0.00">
                  <c:v>162.06</c:v>
                </c:pt>
                <c:pt idx="433" formatCode="#,##0.00">
                  <c:v>161.91</c:v>
                </c:pt>
                <c:pt idx="434" formatCode="#,##0.00">
                  <c:v>161.81</c:v>
                </c:pt>
                <c:pt idx="435" formatCode="#,##0.00">
                  <c:v>163.77000000000001</c:v>
                </c:pt>
                <c:pt idx="436" formatCode="#,##0.00">
                  <c:v>164.91</c:v>
                </c:pt>
                <c:pt idx="437" formatCode="#,##0.00">
                  <c:v>164.32</c:v>
                </c:pt>
                <c:pt idx="438" formatCode="#,##0.00">
                  <c:v>160.68</c:v>
                </c:pt>
                <c:pt idx="439" formatCode="#,##0.00">
                  <c:v>161.12</c:v>
                </c:pt>
                <c:pt idx="440" formatCode="#,##0.00">
                  <c:v>158.94</c:v>
                </c:pt>
                <c:pt idx="441" formatCode="#,##0.00">
                  <c:v>154.12</c:v>
                </c:pt>
                <c:pt idx="442" formatCode="#,##0.00">
                  <c:v>153.65</c:v>
                </c:pt>
                <c:pt idx="443" formatCode="#,##0.00">
                  <c:v>150.96</c:v>
                </c:pt>
                <c:pt idx="444" formatCode="#,##0.00">
                  <c:v>150.79</c:v>
                </c:pt>
                <c:pt idx="445" formatCode="#,##0.00">
                  <c:v>149.52000000000001</c:v>
                </c:pt>
                <c:pt idx="446" formatCode="#,##0.00">
                  <c:v>148.88999999999999</c:v>
                </c:pt>
                <c:pt idx="447" formatCode="#,##0.00">
                  <c:v>148.63999999999999</c:v>
                </c:pt>
                <c:pt idx="448" formatCode="#,##0.00">
                  <c:v>147.13</c:v>
                </c:pt>
                <c:pt idx="449" formatCode="#,##0.00">
                  <c:v>150.5</c:v>
                </c:pt>
                <c:pt idx="450" formatCode="#,##0.00">
                  <c:v>150.47</c:v>
                </c:pt>
                <c:pt idx="451" formatCode="#,##0.00">
                  <c:v>148.91999999999999</c:v>
                </c:pt>
                <c:pt idx="452" formatCode="#,##0.00">
                  <c:v>147.94999999999999</c:v>
                </c:pt>
                <c:pt idx="453" formatCode="#,##0.00">
                  <c:v>148.6</c:v>
                </c:pt>
                <c:pt idx="454" formatCode="#,##0.00">
                  <c:v>147.97999999999999</c:v>
                </c:pt>
                <c:pt idx="455" formatCode="#,##0.00">
                  <c:v>147.33000000000001</c:v>
                </c:pt>
                <c:pt idx="456" formatCode="#,##0.00">
                  <c:v>147.13999999999999</c:v>
                </c:pt>
                <c:pt idx="457" formatCode="#,##0.00">
                  <c:v>147.44</c:v>
                </c:pt>
                <c:pt idx="458" formatCode="#,##0.00">
                  <c:v>147.44</c:v>
                </c:pt>
                <c:pt idx="459" formatCode="#,##0.00">
                  <c:v>148.9</c:v>
                </c:pt>
                <c:pt idx="460" formatCode="#,##0.00">
                  <c:v>150.38999999999999</c:v>
                </c:pt>
                <c:pt idx="461" formatCode="#,##0.00">
                  <c:v>153.4</c:v>
                </c:pt>
                <c:pt idx="462" formatCode="#,##0.00">
                  <c:v>155.77000000000001</c:v>
                </c:pt>
                <c:pt idx="463" formatCode="#,##0.00">
                  <c:v>155.88999999999999</c:v>
                </c:pt>
                <c:pt idx="464" formatCode="#,##0.00">
                  <c:v>159.04</c:v>
                </c:pt>
                <c:pt idx="465" formatCode="#,##0.00">
                  <c:v>157.88999999999999</c:v>
                </c:pt>
                <c:pt idx="466" formatCode="#,##0.00">
                  <c:v>153.76</c:v>
                </c:pt>
                <c:pt idx="467" formatCode="#,##0.00">
                  <c:v>155.66999999999999</c:v>
                </c:pt>
                <c:pt idx="468" formatCode="#,##0.00">
                  <c:v>154.36000000000001</c:v>
                </c:pt>
                <c:pt idx="469" formatCode="#,##0.00">
                  <c:v>153.83000000000001</c:v>
                </c:pt>
                <c:pt idx="470" formatCode="#,##0.00">
                  <c:v>151.22</c:v>
                </c:pt>
                <c:pt idx="471" formatCode="#,##0.00">
                  <c:v>150.87</c:v>
                </c:pt>
                <c:pt idx="472" formatCode="#,##0.00">
                  <c:v>148.22</c:v>
                </c:pt>
                <c:pt idx="473" formatCode="#,##0.00">
                  <c:v>147.22</c:v>
                </c:pt>
                <c:pt idx="474" formatCode="#,##0.00">
                  <c:v>147.11000000000001</c:v>
                </c:pt>
                <c:pt idx="475" formatCode="#,##0.00">
                  <c:v>145.84</c:v>
                </c:pt>
                <c:pt idx="476" formatCode="#,##0.00">
                  <c:v>144.33000000000001</c:v>
                </c:pt>
                <c:pt idx="477" formatCode="#,##0.00">
                  <c:v>144.01</c:v>
                </c:pt>
                <c:pt idx="478" formatCode="#,##0.00">
                  <c:v>144.76</c:v>
                </c:pt>
                <c:pt idx="479" formatCode="#,##0.00">
                  <c:v>147.65</c:v>
                </c:pt>
                <c:pt idx="480" formatCode="#,##0.00">
                  <c:v>148.59</c:v>
                </c:pt>
                <c:pt idx="481" formatCode="#,##0.00">
                  <c:v>148.80000000000001</c:v>
                </c:pt>
                <c:pt idx="482" formatCode="#,##0.00">
                  <c:v>144.99</c:v>
                </c:pt>
                <c:pt idx="483" formatCode="#,##0.00">
                  <c:v>144.58000000000001</c:v>
                </c:pt>
                <c:pt idx="484" formatCode="#,##0.00">
                  <c:v>144.71</c:v>
                </c:pt>
                <c:pt idx="485" formatCode="#,##0.00">
                  <c:v>141.99</c:v>
                </c:pt>
                <c:pt idx="486" formatCode="#,##0.00">
                  <c:v>142.29</c:v>
                </c:pt>
                <c:pt idx="487" formatCode="#,##0.00">
                  <c:v>141.78</c:v>
                </c:pt>
                <c:pt idx="488" formatCode="#,##0.00">
                  <c:v>144.37</c:v>
                </c:pt>
                <c:pt idx="489" formatCode="#,##0.00">
                  <c:v>143.15</c:v>
                </c:pt>
                <c:pt idx="490" formatCode="#,##0.00">
                  <c:v>142.79</c:v>
                </c:pt>
                <c:pt idx="491" formatCode="#,##0.00">
                  <c:v>141.76</c:v>
                </c:pt>
                <c:pt idx="492" formatCode="#,##0.00">
                  <c:v>142.24</c:v>
                </c:pt>
                <c:pt idx="493" formatCode="#,##0.00">
                  <c:v>142.66999999999999</c:v>
                </c:pt>
                <c:pt idx="494" formatCode="#,##0.00">
                  <c:v>144.86000000000001</c:v>
                </c:pt>
                <c:pt idx="495" formatCode="#,##0.00">
                  <c:v>144.19999999999999</c:v>
                </c:pt>
                <c:pt idx="496" formatCode="#,##0.00">
                  <c:v>143.25</c:v>
                </c:pt>
                <c:pt idx="497" formatCode="#,##0.00">
                  <c:v>141.79</c:v>
                </c:pt>
                <c:pt idx="498" formatCode="#,##0.00">
                  <c:v>145.37</c:v>
                </c:pt>
                <c:pt idx="499" formatCode="#,##0.00">
                  <c:v>143.41</c:v>
                </c:pt>
                <c:pt idx="500" formatCode="#,##0.00">
                  <c:v>144.88999999999999</c:v>
                </c:pt>
                <c:pt idx="501" formatCode="#,##0.00">
                  <c:v>144.04</c:v>
                </c:pt>
                <c:pt idx="502" formatCode="#,##0.00">
                  <c:v>144.94</c:v>
                </c:pt>
                <c:pt idx="503" formatCode="#,##0.00">
                  <c:v>145.11000000000001</c:v>
                </c:pt>
                <c:pt idx="504" formatCode="#,##0.00">
                  <c:v>145.13</c:v>
                </c:pt>
                <c:pt idx="505" formatCode="#,##0.00">
                  <c:v>145.28</c:v>
                </c:pt>
                <c:pt idx="506" formatCode="#,##0.00">
                  <c:v>143.93</c:v>
                </c:pt>
                <c:pt idx="507" formatCode="#,##0.00">
                  <c:v>144.41</c:v>
                </c:pt>
                <c:pt idx="508" formatCode="#,##0.00">
                  <c:v>144.53</c:v>
                </c:pt>
                <c:pt idx="509" formatCode="#,##0.00">
                  <c:v>142.19</c:v>
                </c:pt>
                <c:pt idx="510" formatCode="#,##0.00">
                  <c:v>141.33000000000001</c:v>
                </c:pt>
                <c:pt idx="511" formatCode="#,##0.00">
                  <c:v>141.76</c:v>
                </c:pt>
                <c:pt idx="512" formatCode="#,##0.00">
                  <c:v>142.78</c:v>
                </c:pt>
                <c:pt idx="513" formatCode="#,##0.00">
                  <c:v>142.58000000000001</c:v>
                </c:pt>
                <c:pt idx="514" formatCode="#,##0.00">
                  <c:v>143.71</c:v>
                </c:pt>
                <c:pt idx="515" formatCode="#,##0.00">
                  <c:v>143.81</c:v>
                </c:pt>
                <c:pt idx="516" formatCode="#,##0.00">
                  <c:v>145.59</c:v>
                </c:pt>
                <c:pt idx="517" formatCode="#,##0.00">
                  <c:v>147.63</c:v>
                </c:pt>
                <c:pt idx="518" formatCode="#,##0.00">
                  <c:v>145.76</c:v>
                </c:pt>
                <c:pt idx="519" formatCode="#,##0.00">
                  <c:v>146.59</c:v>
                </c:pt>
                <c:pt idx="520" formatCode="#,##0.00">
                  <c:v>146.57</c:v>
                </c:pt>
                <c:pt idx="521" formatCode="#,##0.00">
                  <c:v>145.44</c:v>
                </c:pt>
                <c:pt idx="522" formatCode="#,##0.00">
                  <c:v>143.93</c:v>
                </c:pt>
                <c:pt idx="523" formatCode="#,##0.00">
                  <c:v>141.03</c:v>
                </c:pt>
                <c:pt idx="524" formatCode="#,##0.00">
                  <c:v>140.65</c:v>
                </c:pt>
                <c:pt idx="525" formatCode="#,##0.00">
                  <c:v>137.99</c:v>
                </c:pt>
                <c:pt idx="526" formatCode="#,##0.00">
                  <c:v>137.28</c:v>
                </c:pt>
                <c:pt idx="527" formatCode="#,##0.00">
                  <c:v>138.69</c:v>
                </c:pt>
                <c:pt idx="528" formatCode="#,##0.00">
                  <c:v>138.79</c:v>
                </c:pt>
                <c:pt idx="529" formatCode="#,##0.00">
                  <c:v>139.32</c:v>
                </c:pt>
                <c:pt idx="530" formatCode="#,##0.00">
                  <c:v>140.13999999999999</c:v>
                </c:pt>
                <c:pt idx="531" formatCode="#,##0.00">
                  <c:v>140.75</c:v>
                </c:pt>
                <c:pt idx="532" formatCode="#,##0.00">
                  <c:v>142.30000000000001</c:v>
                </c:pt>
                <c:pt idx="533" formatCode="#,##0.00">
                  <c:v>141.37</c:v>
                </c:pt>
                <c:pt idx="534" formatCode="#,##0.00">
                  <c:v>139.52000000000001</c:v>
                </c:pt>
                <c:pt idx="535" formatCode="#,##0.00">
                  <c:v>141.11000000000001</c:v>
                </c:pt>
                <c:pt idx="536" formatCode="#,##0.00">
                  <c:v>143.16999999999999</c:v>
                </c:pt>
                <c:pt idx="537" formatCode="#,##0.00">
                  <c:v>143.31</c:v>
                </c:pt>
                <c:pt idx="538" formatCode="#,##0.00">
                  <c:v>144.4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31-4883-B2B1-5B4434A8D3FF}"/>
            </c:ext>
          </c:extLst>
        </c:ser>
        <c:ser>
          <c:idx val="5"/>
          <c:order val="1"/>
          <c:tx>
            <c:strRef>
              <c:f>Sheet1!$F$1</c:f>
              <c:strCache>
                <c:ptCount val="1"/>
                <c:pt idx="0">
                  <c:v>Other Milds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Sheet1!$D$260:$D$798</c:f>
              <c:numCache>
                <c:formatCode>m/d/yyyy</c:formatCode>
                <c:ptCount val="539"/>
                <c:pt idx="0">
                  <c:v>42339</c:v>
                </c:pt>
                <c:pt idx="1">
                  <c:v>42340</c:v>
                </c:pt>
                <c:pt idx="2">
                  <c:v>42341</c:v>
                </c:pt>
                <c:pt idx="3">
                  <c:v>42342</c:v>
                </c:pt>
                <c:pt idx="4">
                  <c:v>42345</c:v>
                </c:pt>
                <c:pt idx="5">
                  <c:v>42346</c:v>
                </c:pt>
                <c:pt idx="6">
                  <c:v>42347</c:v>
                </c:pt>
                <c:pt idx="7">
                  <c:v>42348</c:v>
                </c:pt>
                <c:pt idx="8">
                  <c:v>42349</c:v>
                </c:pt>
                <c:pt idx="9">
                  <c:v>42352</c:v>
                </c:pt>
                <c:pt idx="10">
                  <c:v>42353</c:v>
                </c:pt>
                <c:pt idx="11">
                  <c:v>42354</c:v>
                </c:pt>
                <c:pt idx="12">
                  <c:v>42355</c:v>
                </c:pt>
                <c:pt idx="13">
                  <c:v>42356</c:v>
                </c:pt>
                <c:pt idx="14">
                  <c:v>42359</c:v>
                </c:pt>
                <c:pt idx="15">
                  <c:v>42360</c:v>
                </c:pt>
                <c:pt idx="16">
                  <c:v>42361</c:v>
                </c:pt>
                <c:pt idx="17">
                  <c:v>42362</c:v>
                </c:pt>
                <c:pt idx="18">
                  <c:v>42366</c:v>
                </c:pt>
                <c:pt idx="19">
                  <c:v>42367</c:v>
                </c:pt>
                <c:pt idx="20">
                  <c:v>42368</c:v>
                </c:pt>
                <c:pt idx="21">
                  <c:v>42369</c:v>
                </c:pt>
                <c:pt idx="22">
                  <c:v>42373</c:v>
                </c:pt>
                <c:pt idx="23">
                  <c:v>42374</c:v>
                </c:pt>
                <c:pt idx="24">
                  <c:v>42375</c:v>
                </c:pt>
                <c:pt idx="25">
                  <c:v>42376</c:v>
                </c:pt>
                <c:pt idx="26">
                  <c:v>42377</c:v>
                </c:pt>
                <c:pt idx="27">
                  <c:v>42380</c:v>
                </c:pt>
                <c:pt idx="28">
                  <c:v>42381</c:v>
                </c:pt>
                <c:pt idx="29">
                  <c:v>42382</c:v>
                </c:pt>
                <c:pt idx="30">
                  <c:v>42383</c:v>
                </c:pt>
                <c:pt idx="31">
                  <c:v>42384</c:v>
                </c:pt>
                <c:pt idx="32">
                  <c:v>42387</c:v>
                </c:pt>
                <c:pt idx="33">
                  <c:v>42388</c:v>
                </c:pt>
                <c:pt idx="34">
                  <c:v>42389</c:v>
                </c:pt>
                <c:pt idx="35">
                  <c:v>42390</c:v>
                </c:pt>
                <c:pt idx="36">
                  <c:v>42391</c:v>
                </c:pt>
                <c:pt idx="37">
                  <c:v>42394</c:v>
                </c:pt>
                <c:pt idx="38">
                  <c:v>42395</c:v>
                </c:pt>
                <c:pt idx="39">
                  <c:v>42396</c:v>
                </c:pt>
                <c:pt idx="40">
                  <c:v>42397</c:v>
                </c:pt>
                <c:pt idx="41">
                  <c:v>42398</c:v>
                </c:pt>
                <c:pt idx="42">
                  <c:v>42401</c:v>
                </c:pt>
                <c:pt idx="43">
                  <c:v>42402</c:v>
                </c:pt>
                <c:pt idx="44">
                  <c:v>42403</c:v>
                </c:pt>
                <c:pt idx="45">
                  <c:v>42404</c:v>
                </c:pt>
                <c:pt idx="46">
                  <c:v>42405</c:v>
                </c:pt>
                <c:pt idx="47">
                  <c:v>42408</c:v>
                </c:pt>
                <c:pt idx="48">
                  <c:v>42409</c:v>
                </c:pt>
                <c:pt idx="49">
                  <c:v>42410</c:v>
                </c:pt>
                <c:pt idx="50">
                  <c:v>42411</c:v>
                </c:pt>
                <c:pt idx="51">
                  <c:v>42412</c:v>
                </c:pt>
                <c:pt idx="52">
                  <c:v>42415</c:v>
                </c:pt>
                <c:pt idx="53">
                  <c:v>42416</c:v>
                </c:pt>
                <c:pt idx="54">
                  <c:v>42417</c:v>
                </c:pt>
                <c:pt idx="55">
                  <c:v>42418</c:v>
                </c:pt>
                <c:pt idx="56">
                  <c:v>42419</c:v>
                </c:pt>
                <c:pt idx="57">
                  <c:v>42422</c:v>
                </c:pt>
                <c:pt idx="58">
                  <c:v>42423</c:v>
                </c:pt>
                <c:pt idx="59">
                  <c:v>42424</c:v>
                </c:pt>
                <c:pt idx="60">
                  <c:v>42425</c:v>
                </c:pt>
                <c:pt idx="61">
                  <c:v>42426</c:v>
                </c:pt>
                <c:pt idx="62">
                  <c:v>42429</c:v>
                </c:pt>
                <c:pt idx="63">
                  <c:v>42430</c:v>
                </c:pt>
                <c:pt idx="64">
                  <c:v>42431</c:v>
                </c:pt>
                <c:pt idx="65">
                  <c:v>42432</c:v>
                </c:pt>
                <c:pt idx="66">
                  <c:v>42433</c:v>
                </c:pt>
                <c:pt idx="67">
                  <c:v>42436</c:v>
                </c:pt>
                <c:pt idx="68">
                  <c:v>42437</c:v>
                </c:pt>
                <c:pt idx="69">
                  <c:v>42438</c:v>
                </c:pt>
                <c:pt idx="70">
                  <c:v>42439</c:v>
                </c:pt>
                <c:pt idx="71">
                  <c:v>42440</c:v>
                </c:pt>
                <c:pt idx="72">
                  <c:v>42443</c:v>
                </c:pt>
                <c:pt idx="73">
                  <c:v>42444</c:v>
                </c:pt>
                <c:pt idx="74">
                  <c:v>42445</c:v>
                </c:pt>
                <c:pt idx="75">
                  <c:v>42446</c:v>
                </c:pt>
                <c:pt idx="76">
                  <c:v>42447</c:v>
                </c:pt>
                <c:pt idx="77">
                  <c:v>42450</c:v>
                </c:pt>
                <c:pt idx="78">
                  <c:v>42451</c:v>
                </c:pt>
                <c:pt idx="79">
                  <c:v>42452</c:v>
                </c:pt>
                <c:pt idx="80">
                  <c:v>42453</c:v>
                </c:pt>
                <c:pt idx="81">
                  <c:v>42457</c:v>
                </c:pt>
                <c:pt idx="82">
                  <c:v>42458</c:v>
                </c:pt>
                <c:pt idx="83">
                  <c:v>42459</c:v>
                </c:pt>
                <c:pt idx="84">
                  <c:v>42460</c:v>
                </c:pt>
                <c:pt idx="85">
                  <c:v>42461</c:v>
                </c:pt>
                <c:pt idx="86">
                  <c:v>42464</c:v>
                </c:pt>
                <c:pt idx="87">
                  <c:v>42465</c:v>
                </c:pt>
                <c:pt idx="88">
                  <c:v>42466</c:v>
                </c:pt>
                <c:pt idx="89">
                  <c:v>42467</c:v>
                </c:pt>
                <c:pt idx="90">
                  <c:v>42468</c:v>
                </c:pt>
                <c:pt idx="91">
                  <c:v>42471</c:v>
                </c:pt>
                <c:pt idx="92">
                  <c:v>42472</c:v>
                </c:pt>
                <c:pt idx="93">
                  <c:v>42473</c:v>
                </c:pt>
                <c:pt idx="94">
                  <c:v>42474</c:v>
                </c:pt>
                <c:pt idx="95">
                  <c:v>42475</c:v>
                </c:pt>
                <c:pt idx="96">
                  <c:v>42478</c:v>
                </c:pt>
                <c:pt idx="97">
                  <c:v>42479</c:v>
                </c:pt>
                <c:pt idx="98">
                  <c:v>42480</c:v>
                </c:pt>
                <c:pt idx="99">
                  <c:v>42481</c:v>
                </c:pt>
                <c:pt idx="100">
                  <c:v>42482</c:v>
                </c:pt>
                <c:pt idx="101">
                  <c:v>42485</c:v>
                </c:pt>
                <c:pt idx="102">
                  <c:v>42486</c:v>
                </c:pt>
                <c:pt idx="103">
                  <c:v>42487</c:v>
                </c:pt>
                <c:pt idx="104">
                  <c:v>42488</c:v>
                </c:pt>
                <c:pt idx="105">
                  <c:v>42489</c:v>
                </c:pt>
                <c:pt idx="106">
                  <c:v>42492</c:v>
                </c:pt>
                <c:pt idx="107">
                  <c:v>42493</c:v>
                </c:pt>
                <c:pt idx="108">
                  <c:v>42494</c:v>
                </c:pt>
                <c:pt idx="109">
                  <c:v>42495</c:v>
                </c:pt>
                <c:pt idx="110">
                  <c:v>42496</c:v>
                </c:pt>
                <c:pt idx="111">
                  <c:v>42499</c:v>
                </c:pt>
                <c:pt idx="112">
                  <c:v>42500</c:v>
                </c:pt>
                <c:pt idx="113">
                  <c:v>42501</c:v>
                </c:pt>
                <c:pt idx="114">
                  <c:v>42502</c:v>
                </c:pt>
                <c:pt idx="115">
                  <c:v>42503</c:v>
                </c:pt>
                <c:pt idx="116">
                  <c:v>42506</c:v>
                </c:pt>
                <c:pt idx="117">
                  <c:v>42507</c:v>
                </c:pt>
                <c:pt idx="118">
                  <c:v>42508</c:v>
                </c:pt>
                <c:pt idx="119">
                  <c:v>42509</c:v>
                </c:pt>
                <c:pt idx="120">
                  <c:v>42510</c:v>
                </c:pt>
                <c:pt idx="121">
                  <c:v>42513</c:v>
                </c:pt>
                <c:pt idx="122">
                  <c:v>42514</c:v>
                </c:pt>
                <c:pt idx="123">
                  <c:v>42515</c:v>
                </c:pt>
                <c:pt idx="124">
                  <c:v>42516</c:v>
                </c:pt>
                <c:pt idx="125">
                  <c:v>42517</c:v>
                </c:pt>
                <c:pt idx="126">
                  <c:v>42520</c:v>
                </c:pt>
                <c:pt idx="127">
                  <c:v>42521</c:v>
                </c:pt>
                <c:pt idx="128">
                  <c:v>42522</c:v>
                </c:pt>
                <c:pt idx="129">
                  <c:v>42523</c:v>
                </c:pt>
                <c:pt idx="130">
                  <c:v>42524</c:v>
                </c:pt>
                <c:pt idx="131">
                  <c:v>42527</c:v>
                </c:pt>
                <c:pt idx="132">
                  <c:v>42528</c:v>
                </c:pt>
                <c:pt idx="133">
                  <c:v>42529</c:v>
                </c:pt>
                <c:pt idx="134">
                  <c:v>42530</c:v>
                </c:pt>
                <c:pt idx="135">
                  <c:v>42531</c:v>
                </c:pt>
                <c:pt idx="136">
                  <c:v>42534</c:v>
                </c:pt>
                <c:pt idx="137">
                  <c:v>42535</c:v>
                </c:pt>
                <c:pt idx="138">
                  <c:v>42536</c:v>
                </c:pt>
                <c:pt idx="139">
                  <c:v>42537</c:v>
                </c:pt>
                <c:pt idx="140">
                  <c:v>42538</c:v>
                </c:pt>
                <c:pt idx="141">
                  <c:v>42541</c:v>
                </c:pt>
                <c:pt idx="142">
                  <c:v>42542</c:v>
                </c:pt>
                <c:pt idx="143">
                  <c:v>42543</c:v>
                </c:pt>
                <c:pt idx="144">
                  <c:v>42544</c:v>
                </c:pt>
                <c:pt idx="145">
                  <c:v>42545</c:v>
                </c:pt>
                <c:pt idx="146">
                  <c:v>42548</c:v>
                </c:pt>
                <c:pt idx="147">
                  <c:v>42549</c:v>
                </c:pt>
                <c:pt idx="148">
                  <c:v>42550</c:v>
                </c:pt>
                <c:pt idx="149">
                  <c:v>42551</c:v>
                </c:pt>
                <c:pt idx="150">
                  <c:v>42552</c:v>
                </c:pt>
                <c:pt idx="151">
                  <c:v>42555</c:v>
                </c:pt>
                <c:pt idx="152">
                  <c:v>42556</c:v>
                </c:pt>
                <c:pt idx="153">
                  <c:v>42557</c:v>
                </c:pt>
                <c:pt idx="154">
                  <c:v>42558</c:v>
                </c:pt>
                <c:pt idx="155">
                  <c:v>42559</c:v>
                </c:pt>
                <c:pt idx="156">
                  <c:v>42562</c:v>
                </c:pt>
                <c:pt idx="157">
                  <c:v>42563</c:v>
                </c:pt>
                <c:pt idx="158">
                  <c:v>42564</c:v>
                </c:pt>
                <c:pt idx="159">
                  <c:v>42565</c:v>
                </c:pt>
                <c:pt idx="160">
                  <c:v>42566</c:v>
                </c:pt>
                <c:pt idx="161">
                  <c:v>42569</c:v>
                </c:pt>
                <c:pt idx="162">
                  <c:v>42570</c:v>
                </c:pt>
                <c:pt idx="163">
                  <c:v>42571</c:v>
                </c:pt>
                <c:pt idx="164">
                  <c:v>42572</c:v>
                </c:pt>
                <c:pt idx="165">
                  <c:v>42573</c:v>
                </c:pt>
                <c:pt idx="166">
                  <c:v>42576</c:v>
                </c:pt>
                <c:pt idx="167">
                  <c:v>42577</c:v>
                </c:pt>
                <c:pt idx="168">
                  <c:v>42578</c:v>
                </c:pt>
                <c:pt idx="169">
                  <c:v>42579</c:v>
                </c:pt>
                <c:pt idx="170">
                  <c:v>42580</c:v>
                </c:pt>
                <c:pt idx="171">
                  <c:v>42583</c:v>
                </c:pt>
                <c:pt idx="172">
                  <c:v>42584</c:v>
                </c:pt>
                <c:pt idx="173">
                  <c:v>42585</c:v>
                </c:pt>
                <c:pt idx="174">
                  <c:v>42586</c:v>
                </c:pt>
                <c:pt idx="175">
                  <c:v>42587</c:v>
                </c:pt>
                <c:pt idx="176">
                  <c:v>42590</c:v>
                </c:pt>
                <c:pt idx="177">
                  <c:v>42591</c:v>
                </c:pt>
                <c:pt idx="178">
                  <c:v>42592</c:v>
                </c:pt>
                <c:pt idx="179">
                  <c:v>42593</c:v>
                </c:pt>
                <c:pt idx="180">
                  <c:v>42594</c:v>
                </c:pt>
                <c:pt idx="181">
                  <c:v>42597</c:v>
                </c:pt>
                <c:pt idx="182">
                  <c:v>42598</c:v>
                </c:pt>
                <c:pt idx="183">
                  <c:v>42599</c:v>
                </c:pt>
                <c:pt idx="184">
                  <c:v>42600</c:v>
                </c:pt>
                <c:pt idx="185">
                  <c:v>42601</c:v>
                </c:pt>
                <c:pt idx="186">
                  <c:v>42604</c:v>
                </c:pt>
                <c:pt idx="187">
                  <c:v>42605</c:v>
                </c:pt>
                <c:pt idx="188">
                  <c:v>42606</c:v>
                </c:pt>
                <c:pt idx="189">
                  <c:v>42607</c:v>
                </c:pt>
                <c:pt idx="190">
                  <c:v>42608</c:v>
                </c:pt>
                <c:pt idx="191">
                  <c:v>42611</c:v>
                </c:pt>
                <c:pt idx="192">
                  <c:v>42612</c:v>
                </c:pt>
                <c:pt idx="193">
                  <c:v>42613</c:v>
                </c:pt>
                <c:pt idx="194">
                  <c:v>42614</c:v>
                </c:pt>
                <c:pt idx="195">
                  <c:v>42615</c:v>
                </c:pt>
                <c:pt idx="196">
                  <c:v>42618</c:v>
                </c:pt>
                <c:pt idx="197">
                  <c:v>42619</c:v>
                </c:pt>
                <c:pt idx="198">
                  <c:v>42620</c:v>
                </c:pt>
                <c:pt idx="199">
                  <c:v>42621</c:v>
                </c:pt>
                <c:pt idx="200">
                  <c:v>42622</c:v>
                </c:pt>
                <c:pt idx="201">
                  <c:v>42625</c:v>
                </c:pt>
                <c:pt idx="202">
                  <c:v>42626</c:v>
                </c:pt>
                <c:pt idx="203">
                  <c:v>42627</c:v>
                </c:pt>
                <c:pt idx="204">
                  <c:v>42628</c:v>
                </c:pt>
                <c:pt idx="205">
                  <c:v>42629</c:v>
                </c:pt>
                <c:pt idx="206">
                  <c:v>42632</c:v>
                </c:pt>
                <c:pt idx="207">
                  <c:v>42633</c:v>
                </c:pt>
                <c:pt idx="208">
                  <c:v>42634</c:v>
                </c:pt>
                <c:pt idx="209">
                  <c:v>42635</c:v>
                </c:pt>
                <c:pt idx="210">
                  <c:v>42636</c:v>
                </c:pt>
                <c:pt idx="211">
                  <c:v>42639</c:v>
                </c:pt>
                <c:pt idx="212">
                  <c:v>42640</c:v>
                </c:pt>
                <c:pt idx="213">
                  <c:v>42641</c:v>
                </c:pt>
                <c:pt idx="214">
                  <c:v>42642</c:v>
                </c:pt>
                <c:pt idx="215">
                  <c:v>42643</c:v>
                </c:pt>
                <c:pt idx="216">
                  <c:v>42646</c:v>
                </c:pt>
                <c:pt idx="217">
                  <c:v>42647</c:v>
                </c:pt>
                <c:pt idx="218">
                  <c:v>42648</c:v>
                </c:pt>
                <c:pt idx="219">
                  <c:v>42649</c:v>
                </c:pt>
                <c:pt idx="220">
                  <c:v>42650</c:v>
                </c:pt>
                <c:pt idx="221">
                  <c:v>42653</c:v>
                </c:pt>
                <c:pt idx="222">
                  <c:v>42654</c:v>
                </c:pt>
                <c:pt idx="223">
                  <c:v>42655</c:v>
                </c:pt>
                <c:pt idx="224">
                  <c:v>42656</c:v>
                </c:pt>
                <c:pt idx="225">
                  <c:v>42657</c:v>
                </c:pt>
                <c:pt idx="226">
                  <c:v>42660</c:v>
                </c:pt>
                <c:pt idx="227">
                  <c:v>42661</c:v>
                </c:pt>
                <c:pt idx="228">
                  <c:v>42662</c:v>
                </c:pt>
                <c:pt idx="229">
                  <c:v>42663</c:v>
                </c:pt>
                <c:pt idx="230">
                  <c:v>42664</c:v>
                </c:pt>
                <c:pt idx="231">
                  <c:v>42667</c:v>
                </c:pt>
                <c:pt idx="232">
                  <c:v>42668</c:v>
                </c:pt>
                <c:pt idx="233">
                  <c:v>42669</c:v>
                </c:pt>
                <c:pt idx="234">
                  <c:v>42670</c:v>
                </c:pt>
                <c:pt idx="235">
                  <c:v>42671</c:v>
                </c:pt>
                <c:pt idx="236">
                  <c:v>42674</c:v>
                </c:pt>
                <c:pt idx="237">
                  <c:v>42675</c:v>
                </c:pt>
                <c:pt idx="238">
                  <c:v>42676</c:v>
                </c:pt>
                <c:pt idx="239">
                  <c:v>42677</c:v>
                </c:pt>
                <c:pt idx="240">
                  <c:v>42678</c:v>
                </c:pt>
                <c:pt idx="241">
                  <c:v>42681</c:v>
                </c:pt>
                <c:pt idx="242">
                  <c:v>42682</c:v>
                </c:pt>
                <c:pt idx="243">
                  <c:v>42683</c:v>
                </c:pt>
                <c:pt idx="244">
                  <c:v>42684</c:v>
                </c:pt>
                <c:pt idx="245">
                  <c:v>42685</c:v>
                </c:pt>
                <c:pt idx="246">
                  <c:v>42688</c:v>
                </c:pt>
                <c:pt idx="247">
                  <c:v>42689</c:v>
                </c:pt>
                <c:pt idx="248">
                  <c:v>42690</c:v>
                </c:pt>
                <c:pt idx="249">
                  <c:v>42691</c:v>
                </c:pt>
                <c:pt idx="250">
                  <c:v>42692</c:v>
                </c:pt>
                <c:pt idx="251">
                  <c:v>42695</c:v>
                </c:pt>
                <c:pt idx="252">
                  <c:v>42696</c:v>
                </c:pt>
                <c:pt idx="253">
                  <c:v>42697</c:v>
                </c:pt>
                <c:pt idx="254">
                  <c:v>42698</c:v>
                </c:pt>
                <c:pt idx="255">
                  <c:v>42699</c:v>
                </c:pt>
                <c:pt idx="256">
                  <c:v>42702</c:v>
                </c:pt>
                <c:pt idx="257">
                  <c:v>42703</c:v>
                </c:pt>
                <c:pt idx="258">
                  <c:v>42704</c:v>
                </c:pt>
                <c:pt idx="259">
                  <c:v>42705</c:v>
                </c:pt>
                <c:pt idx="260">
                  <c:v>42706</c:v>
                </c:pt>
                <c:pt idx="261">
                  <c:v>42709</c:v>
                </c:pt>
                <c:pt idx="262">
                  <c:v>42710</c:v>
                </c:pt>
                <c:pt idx="263">
                  <c:v>42711</c:v>
                </c:pt>
                <c:pt idx="264">
                  <c:v>42712</c:v>
                </c:pt>
                <c:pt idx="265">
                  <c:v>42713</c:v>
                </c:pt>
                <c:pt idx="266">
                  <c:v>42716</c:v>
                </c:pt>
                <c:pt idx="267">
                  <c:v>42717</c:v>
                </c:pt>
                <c:pt idx="268">
                  <c:v>42718</c:v>
                </c:pt>
                <c:pt idx="269">
                  <c:v>42719</c:v>
                </c:pt>
                <c:pt idx="270">
                  <c:v>42720</c:v>
                </c:pt>
                <c:pt idx="271">
                  <c:v>42723</c:v>
                </c:pt>
                <c:pt idx="272">
                  <c:v>42724</c:v>
                </c:pt>
                <c:pt idx="273">
                  <c:v>42725</c:v>
                </c:pt>
                <c:pt idx="274">
                  <c:v>42726</c:v>
                </c:pt>
                <c:pt idx="275">
                  <c:v>42727</c:v>
                </c:pt>
                <c:pt idx="276">
                  <c:v>42730</c:v>
                </c:pt>
                <c:pt idx="277">
                  <c:v>42731</c:v>
                </c:pt>
                <c:pt idx="278">
                  <c:v>42732</c:v>
                </c:pt>
                <c:pt idx="279">
                  <c:v>42733</c:v>
                </c:pt>
                <c:pt idx="280">
                  <c:v>42734</c:v>
                </c:pt>
                <c:pt idx="281">
                  <c:v>42737</c:v>
                </c:pt>
                <c:pt idx="282">
                  <c:v>42738</c:v>
                </c:pt>
                <c:pt idx="283">
                  <c:v>42739</c:v>
                </c:pt>
                <c:pt idx="284">
                  <c:v>42740</c:v>
                </c:pt>
                <c:pt idx="285">
                  <c:v>42741</c:v>
                </c:pt>
                <c:pt idx="286">
                  <c:v>42744</c:v>
                </c:pt>
                <c:pt idx="287">
                  <c:v>42745</c:v>
                </c:pt>
                <c:pt idx="288">
                  <c:v>42746</c:v>
                </c:pt>
                <c:pt idx="289">
                  <c:v>42747</c:v>
                </c:pt>
                <c:pt idx="290">
                  <c:v>42748</c:v>
                </c:pt>
                <c:pt idx="291">
                  <c:v>42751</c:v>
                </c:pt>
                <c:pt idx="292">
                  <c:v>42752</c:v>
                </c:pt>
                <c:pt idx="293">
                  <c:v>42753</c:v>
                </c:pt>
                <c:pt idx="294">
                  <c:v>42754</c:v>
                </c:pt>
                <c:pt idx="295">
                  <c:v>42755</c:v>
                </c:pt>
                <c:pt idx="296">
                  <c:v>42758</c:v>
                </c:pt>
                <c:pt idx="297">
                  <c:v>42759</c:v>
                </c:pt>
                <c:pt idx="298">
                  <c:v>42760</c:v>
                </c:pt>
                <c:pt idx="299">
                  <c:v>42761</c:v>
                </c:pt>
                <c:pt idx="300">
                  <c:v>42762</c:v>
                </c:pt>
                <c:pt idx="301">
                  <c:v>42765</c:v>
                </c:pt>
                <c:pt idx="302">
                  <c:v>42766</c:v>
                </c:pt>
                <c:pt idx="303">
                  <c:v>42767</c:v>
                </c:pt>
                <c:pt idx="304">
                  <c:v>42768</c:v>
                </c:pt>
                <c:pt idx="305">
                  <c:v>42769</c:v>
                </c:pt>
                <c:pt idx="306">
                  <c:v>42772</c:v>
                </c:pt>
                <c:pt idx="307">
                  <c:v>42773</c:v>
                </c:pt>
                <c:pt idx="308">
                  <c:v>42774</c:v>
                </c:pt>
                <c:pt idx="309">
                  <c:v>42775</c:v>
                </c:pt>
                <c:pt idx="310">
                  <c:v>42776</c:v>
                </c:pt>
                <c:pt idx="311">
                  <c:v>42779</c:v>
                </c:pt>
                <c:pt idx="312">
                  <c:v>42780</c:v>
                </c:pt>
                <c:pt idx="313">
                  <c:v>42781</c:v>
                </c:pt>
                <c:pt idx="314">
                  <c:v>42782</c:v>
                </c:pt>
                <c:pt idx="315">
                  <c:v>42783</c:v>
                </c:pt>
                <c:pt idx="316">
                  <c:v>42786</c:v>
                </c:pt>
                <c:pt idx="317">
                  <c:v>42787</c:v>
                </c:pt>
                <c:pt idx="318">
                  <c:v>42788</c:v>
                </c:pt>
                <c:pt idx="319">
                  <c:v>42789</c:v>
                </c:pt>
                <c:pt idx="320">
                  <c:v>42790</c:v>
                </c:pt>
                <c:pt idx="321">
                  <c:v>42793</c:v>
                </c:pt>
                <c:pt idx="322">
                  <c:v>42794</c:v>
                </c:pt>
                <c:pt idx="323">
                  <c:v>42795</c:v>
                </c:pt>
                <c:pt idx="324">
                  <c:v>42796</c:v>
                </c:pt>
                <c:pt idx="325">
                  <c:v>42797</c:v>
                </c:pt>
                <c:pt idx="326">
                  <c:v>42800</c:v>
                </c:pt>
                <c:pt idx="327">
                  <c:v>42801</c:v>
                </c:pt>
                <c:pt idx="328">
                  <c:v>42802</c:v>
                </c:pt>
                <c:pt idx="329">
                  <c:v>42803</c:v>
                </c:pt>
                <c:pt idx="330">
                  <c:v>42804</c:v>
                </c:pt>
                <c:pt idx="331">
                  <c:v>42807</c:v>
                </c:pt>
                <c:pt idx="332">
                  <c:v>42808</c:v>
                </c:pt>
                <c:pt idx="333">
                  <c:v>42809</c:v>
                </c:pt>
                <c:pt idx="334">
                  <c:v>42810</c:v>
                </c:pt>
                <c:pt idx="335">
                  <c:v>42811</c:v>
                </c:pt>
                <c:pt idx="336">
                  <c:v>42814</c:v>
                </c:pt>
                <c:pt idx="337">
                  <c:v>42815</c:v>
                </c:pt>
                <c:pt idx="338">
                  <c:v>42816</c:v>
                </c:pt>
                <c:pt idx="339">
                  <c:v>42817</c:v>
                </c:pt>
                <c:pt idx="340">
                  <c:v>42818</c:v>
                </c:pt>
                <c:pt idx="341">
                  <c:v>42821</c:v>
                </c:pt>
                <c:pt idx="342">
                  <c:v>42822</c:v>
                </c:pt>
                <c:pt idx="343">
                  <c:v>42823</c:v>
                </c:pt>
                <c:pt idx="344">
                  <c:v>42824</c:v>
                </c:pt>
                <c:pt idx="345">
                  <c:v>42825</c:v>
                </c:pt>
                <c:pt idx="346">
                  <c:v>42828</c:v>
                </c:pt>
                <c:pt idx="347">
                  <c:v>42829</c:v>
                </c:pt>
                <c:pt idx="348">
                  <c:v>42830</c:v>
                </c:pt>
                <c:pt idx="349">
                  <c:v>42831</c:v>
                </c:pt>
                <c:pt idx="350">
                  <c:v>42832</c:v>
                </c:pt>
                <c:pt idx="351">
                  <c:v>42835</c:v>
                </c:pt>
                <c:pt idx="352">
                  <c:v>42836</c:v>
                </c:pt>
                <c:pt idx="353">
                  <c:v>42837</c:v>
                </c:pt>
                <c:pt idx="354">
                  <c:v>42838</c:v>
                </c:pt>
                <c:pt idx="355">
                  <c:v>42842</c:v>
                </c:pt>
                <c:pt idx="356">
                  <c:v>42843</c:v>
                </c:pt>
                <c:pt idx="357">
                  <c:v>42844</c:v>
                </c:pt>
                <c:pt idx="358">
                  <c:v>42845</c:v>
                </c:pt>
                <c:pt idx="359">
                  <c:v>42846</c:v>
                </c:pt>
                <c:pt idx="360">
                  <c:v>42849</c:v>
                </c:pt>
                <c:pt idx="361">
                  <c:v>42850</c:v>
                </c:pt>
                <c:pt idx="362">
                  <c:v>42851</c:v>
                </c:pt>
                <c:pt idx="363">
                  <c:v>42852</c:v>
                </c:pt>
                <c:pt idx="364">
                  <c:v>42853</c:v>
                </c:pt>
                <c:pt idx="365">
                  <c:v>42856</c:v>
                </c:pt>
                <c:pt idx="366">
                  <c:v>42857</c:v>
                </c:pt>
                <c:pt idx="367">
                  <c:v>42858</c:v>
                </c:pt>
                <c:pt idx="368">
                  <c:v>42859</c:v>
                </c:pt>
                <c:pt idx="369">
                  <c:v>42860</c:v>
                </c:pt>
                <c:pt idx="370">
                  <c:v>42863</c:v>
                </c:pt>
                <c:pt idx="371">
                  <c:v>42864</c:v>
                </c:pt>
                <c:pt idx="372">
                  <c:v>42865</c:v>
                </c:pt>
                <c:pt idx="373">
                  <c:v>42866</c:v>
                </c:pt>
                <c:pt idx="374">
                  <c:v>42867</c:v>
                </c:pt>
                <c:pt idx="375">
                  <c:v>42870</c:v>
                </c:pt>
                <c:pt idx="376">
                  <c:v>42871</c:v>
                </c:pt>
                <c:pt idx="377">
                  <c:v>42872</c:v>
                </c:pt>
                <c:pt idx="378">
                  <c:v>42873</c:v>
                </c:pt>
                <c:pt idx="379">
                  <c:v>42874</c:v>
                </c:pt>
                <c:pt idx="380">
                  <c:v>42877</c:v>
                </c:pt>
                <c:pt idx="381">
                  <c:v>42878</c:v>
                </c:pt>
                <c:pt idx="382">
                  <c:v>42879</c:v>
                </c:pt>
                <c:pt idx="383">
                  <c:v>42880</c:v>
                </c:pt>
                <c:pt idx="384">
                  <c:v>42881</c:v>
                </c:pt>
                <c:pt idx="385">
                  <c:v>42884</c:v>
                </c:pt>
                <c:pt idx="386">
                  <c:v>42885</c:v>
                </c:pt>
                <c:pt idx="387">
                  <c:v>42886</c:v>
                </c:pt>
                <c:pt idx="388">
                  <c:v>42887</c:v>
                </c:pt>
                <c:pt idx="389">
                  <c:v>42888</c:v>
                </c:pt>
                <c:pt idx="390">
                  <c:v>42891</c:v>
                </c:pt>
                <c:pt idx="391">
                  <c:v>42892</c:v>
                </c:pt>
                <c:pt idx="392">
                  <c:v>42893</c:v>
                </c:pt>
                <c:pt idx="393">
                  <c:v>42894</c:v>
                </c:pt>
                <c:pt idx="394">
                  <c:v>42895</c:v>
                </c:pt>
                <c:pt idx="395">
                  <c:v>42898</c:v>
                </c:pt>
                <c:pt idx="396">
                  <c:v>42899</c:v>
                </c:pt>
                <c:pt idx="397">
                  <c:v>42900</c:v>
                </c:pt>
                <c:pt idx="398">
                  <c:v>42901</c:v>
                </c:pt>
                <c:pt idx="399">
                  <c:v>42902</c:v>
                </c:pt>
                <c:pt idx="400">
                  <c:v>42905</c:v>
                </c:pt>
                <c:pt idx="401">
                  <c:v>42906</c:v>
                </c:pt>
                <c:pt idx="402">
                  <c:v>42907</c:v>
                </c:pt>
                <c:pt idx="403">
                  <c:v>42908</c:v>
                </c:pt>
                <c:pt idx="404">
                  <c:v>42909</c:v>
                </c:pt>
                <c:pt idx="405">
                  <c:v>42912</c:v>
                </c:pt>
                <c:pt idx="406">
                  <c:v>42913</c:v>
                </c:pt>
                <c:pt idx="407">
                  <c:v>42914</c:v>
                </c:pt>
                <c:pt idx="408">
                  <c:v>42915</c:v>
                </c:pt>
                <c:pt idx="409">
                  <c:v>42916</c:v>
                </c:pt>
                <c:pt idx="410">
                  <c:v>42919</c:v>
                </c:pt>
                <c:pt idx="411">
                  <c:v>42920</c:v>
                </c:pt>
                <c:pt idx="412">
                  <c:v>42921</c:v>
                </c:pt>
                <c:pt idx="413">
                  <c:v>42922</c:v>
                </c:pt>
                <c:pt idx="414">
                  <c:v>42923</c:v>
                </c:pt>
                <c:pt idx="415">
                  <c:v>42926</c:v>
                </c:pt>
                <c:pt idx="416">
                  <c:v>42927</c:v>
                </c:pt>
                <c:pt idx="417">
                  <c:v>42928</c:v>
                </c:pt>
                <c:pt idx="418">
                  <c:v>42929</c:v>
                </c:pt>
                <c:pt idx="419">
                  <c:v>42930</c:v>
                </c:pt>
                <c:pt idx="420">
                  <c:v>42933</c:v>
                </c:pt>
                <c:pt idx="421">
                  <c:v>42934</c:v>
                </c:pt>
                <c:pt idx="422">
                  <c:v>42935</c:v>
                </c:pt>
                <c:pt idx="423">
                  <c:v>42936</c:v>
                </c:pt>
                <c:pt idx="424">
                  <c:v>42937</c:v>
                </c:pt>
                <c:pt idx="425">
                  <c:v>42940</c:v>
                </c:pt>
                <c:pt idx="426">
                  <c:v>42941</c:v>
                </c:pt>
                <c:pt idx="427">
                  <c:v>42942</c:v>
                </c:pt>
                <c:pt idx="428">
                  <c:v>42943</c:v>
                </c:pt>
                <c:pt idx="429">
                  <c:v>42944</c:v>
                </c:pt>
                <c:pt idx="430">
                  <c:v>42947</c:v>
                </c:pt>
                <c:pt idx="431">
                  <c:v>42948</c:v>
                </c:pt>
                <c:pt idx="432">
                  <c:v>42949</c:v>
                </c:pt>
                <c:pt idx="433">
                  <c:v>42950</c:v>
                </c:pt>
                <c:pt idx="434">
                  <c:v>42951</c:v>
                </c:pt>
                <c:pt idx="435">
                  <c:v>42954</c:v>
                </c:pt>
                <c:pt idx="436">
                  <c:v>42955</c:v>
                </c:pt>
                <c:pt idx="437">
                  <c:v>42956</c:v>
                </c:pt>
                <c:pt idx="438">
                  <c:v>42957</c:v>
                </c:pt>
                <c:pt idx="439">
                  <c:v>42958</c:v>
                </c:pt>
                <c:pt idx="440">
                  <c:v>42961</c:v>
                </c:pt>
                <c:pt idx="441">
                  <c:v>42962</c:v>
                </c:pt>
                <c:pt idx="442">
                  <c:v>42963</c:v>
                </c:pt>
                <c:pt idx="443">
                  <c:v>42964</c:v>
                </c:pt>
                <c:pt idx="444">
                  <c:v>42965</c:v>
                </c:pt>
                <c:pt idx="445">
                  <c:v>42968</c:v>
                </c:pt>
                <c:pt idx="446">
                  <c:v>42969</c:v>
                </c:pt>
                <c:pt idx="447">
                  <c:v>42970</c:v>
                </c:pt>
                <c:pt idx="448">
                  <c:v>42971</c:v>
                </c:pt>
                <c:pt idx="449">
                  <c:v>42972</c:v>
                </c:pt>
                <c:pt idx="450">
                  <c:v>42975</c:v>
                </c:pt>
                <c:pt idx="451">
                  <c:v>42976</c:v>
                </c:pt>
                <c:pt idx="452">
                  <c:v>42977</c:v>
                </c:pt>
                <c:pt idx="453">
                  <c:v>42978</c:v>
                </c:pt>
                <c:pt idx="454">
                  <c:v>42979</c:v>
                </c:pt>
                <c:pt idx="455">
                  <c:v>42982</c:v>
                </c:pt>
                <c:pt idx="456">
                  <c:v>42983</c:v>
                </c:pt>
                <c:pt idx="457">
                  <c:v>42984</c:v>
                </c:pt>
                <c:pt idx="458">
                  <c:v>42985</c:v>
                </c:pt>
                <c:pt idx="459">
                  <c:v>42986</c:v>
                </c:pt>
                <c:pt idx="460">
                  <c:v>42989</c:v>
                </c:pt>
                <c:pt idx="461">
                  <c:v>42990</c:v>
                </c:pt>
                <c:pt idx="462">
                  <c:v>42991</c:v>
                </c:pt>
                <c:pt idx="463">
                  <c:v>42992</c:v>
                </c:pt>
                <c:pt idx="464">
                  <c:v>42993</c:v>
                </c:pt>
                <c:pt idx="465">
                  <c:v>42996</c:v>
                </c:pt>
                <c:pt idx="466">
                  <c:v>42997</c:v>
                </c:pt>
                <c:pt idx="467">
                  <c:v>42998</c:v>
                </c:pt>
                <c:pt idx="468">
                  <c:v>42999</c:v>
                </c:pt>
                <c:pt idx="469">
                  <c:v>43000</c:v>
                </c:pt>
                <c:pt idx="470">
                  <c:v>43003</c:v>
                </c:pt>
                <c:pt idx="471">
                  <c:v>43004</c:v>
                </c:pt>
                <c:pt idx="472">
                  <c:v>43005</c:v>
                </c:pt>
                <c:pt idx="473">
                  <c:v>43006</c:v>
                </c:pt>
                <c:pt idx="474">
                  <c:v>43007</c:v>
                </c:pt>
                <c:pt idx="475">
                  <c:v>43010</c:v>
                </c:pt>
                <c:pt idx="476">
                  <c:v>43011</c:v>
                </c:pt>
                <c:pt idx="477">
                  <c:v>43012</c:v>
                </c:pt>
                <c:pt idx="478">
                  <c:v>43013</c:v>
                </c:pt>
                <c:pt idx="479">
                  <c:v>43014</c:v>
                </c:pt>
                <c:pt idx="480">
                  <c:v>43017</c:v>
                </c:pt>
                <c:pt idx="481">
                  <c:v>43018</c:v>
                </c:pt>
                <c:pt idx="482">
                  <c:v>43019</c:v>
                </c:pt>
                <c:pt idx="483">
                  <c:v>43020</c:v>
                </c:pt>
                <c:pt idx="484">
                  <c:v>43021</c:v>
                </c:pt>
                <c:pt idx="485">
                  <c:v>43024</c:v>
                </c:pt>
                <c:pt idx="486">
                  <c:v>43025</c:v>
                </c:pt>
                <c:pt idx="487">
                  <c:v>43026</c:v>
                </c:pt>
                <c:pt idx="488">
                  <c:v>43027</c:v>
                </c:pt>
                <c:pt idx="489">
                  <c:v>43028</c:v>
                </c:pt>
                <c:pt idx="490">
                  <c:v>43031</c:v>
                </c:pt>
                <c:pt idx="491">
                  <c:v>43032</c:v>
                </c:pt>
                <c:pt idx="492">
                  <c:v>43033</c:v>
                </c:pt>
                <c:pt idx="493">
                  <c:v>43034</c:v>
                </c:pt>
                <c:pt idx="494">
                  <c:v>43035</c:v>
                </c:pt>
                <c:pt idx="495">
                  <c:v>43038</c:v>
                </c:pt>
                <c:pt idx="496">
                  <c:v>43039</c:v>
                </c:pt>
                <c:pt idx="497">
                  <c:v>43040</c:v>
                </c:pt>
                <c:pt idx="498">
                  <c:v>43041</c:v>
                </c:pt>
                <c:pt idx="499">
                  <c:v>43042</c:v>
                </c:pt>
                <c:pt idx="500">
                  <c:v>43045</c:v>
                </c:pt>
                <c:pt idx="501">
                  <c:v>43046</c:v>
                </c:pt>
                <c:pt idx="502">
                  <c:v>43047</c:v>
                </c:pt>
                <c:pt idx="503">
                  <c:v>43048</c:v>
                </c:pt>
                <c:pt idx="504">
                  <c:v>43049</c:v>
                </c:pt>
                <c:pt idx="505">
                  <c:v>43052</c:v>
                </c:pt>
                <c:pt idx="506">
                  <c:v>43053</c:v>
                </c:pt>
                <c:pt idx="507">
                  <c:v>43054</c:v>
                </c:pt>
                <c:pt idx="508">
                  <c:v>43055</c:v>
                </c:pt>
                <c:pt idx="509">
                  <c:v>43056</c:v>
                </c:pt>
                <c:pt idx="510">
                  <c:v>43059</c:v>
                </c:pt>
                <c:pt idx="511">
                  <c:v>43060</c:v>
                </c:pt>
                <c:pt idx="512">
                  <c:v>43061</c:v>
                </c:pt>
                <c:pt idx="513">
                  <c:v>43062</c:v>
                </c:pt>
                <c:pt idx="514">
                  <c:v>43063</c:v>
                </c:pt>
                <c:pt idx="515">
                  <c:v>43066</c:v>
                </c:pt>
                <c:pt idx="516">
                  <c:v>43067</c:v>
                </c:pt>
                <c:pt idx="517">
                  <c:v>43068</c:v>
                </c:pt>
                <c:pt idx="518">
                  <c:v>43069</c:v>
                </c:pt>
                <c:pt idx="519" formatCode="d/mmm/yy">
                  <c:v>43070</c:v>
                </c:pt>
                <c:pt idx="520" formatCode="d/mmm/yy">
                  <c:v>43073</c:v>
                </c:pt>
                <c:pt idx="521" formatCode="d/mmm/yy">
                  <c:v>43074</c:v>
                </c:pt>
                <c:pt idx="522" formatCode="d/mmm/yy">
                  <c:v>43075</c:v>
                </c:pt>
                <c:pt idx="523" formatCode="d/mmm/yy">
                  <c:v>43076</c:v>
                </c:pt>
                <c:pt idx="524" formatCode="d/mmm/yy">
                  <c:v>43077</c:v>
                </c:pt>
                <c:pt idx="525" formatCode="d/mmm/yy">
                  <c:v>43080</c:v>
                </c:pt>
                <c:pt idx="526" formatCode="d/mmm/yy">
                  <c:v>43081</c:v>
                </c:pt>
                <c:pt idx="527" formatCode="d/mmm/yy">
                  <c:v>43082</c:v>
                </c:pt>
                <c:pt idx="528" formatCode="d/mmm/yy">
                  <c:v>43083</c:v>
                </c:pt>
                <c:pt idx="529" formatCode="d/mmm/yy">
                  <c:v>43084</c:v>
                </c:pt>
                <c:pt idx="530" formatCode="d/mmm/yy">
                  <c:v>43087</c:v>
                </c:pt>
                <c:pt idx="531" formatCode="d/mmm/yy">
                  <c:v>43088</c:v>
                </c:pt>
                <c:pt idx="532" formatCode="d/mmm/yy">
                  <c:v>43089</c:v>
                </c:pt>
                <c:pt idx="533" formatCode="d/mmm/yy">
                  <c:v>43090</c:v>
                </c:pt>
                <c:pt idx="534" formatCode="d/mmm/yy">
                  <c:v>43091</c:v>
                </c:pt>
                <c:pt idx="535" formatCode="d/mmm/yy">
                  <c:v>43095</c:v>
                </c:pt>
                <c:pt idx="536" formatCode="d/mmm/yy">
                  <c:v>43096</c:v>
                </c:pt>
                <c:pt idx="537" formatCode="d/mmm/yy">
                  <c:v>43097</c:v>
                </c:pt>
                <c:pt idx="538" formatCode="d/mmm/yy">
                  <c:v>43098</c:v>
                </c:pt>
              </c:numCache>
            </c:numRef>
          </c:cat>
          <c:val>
            <c:numRef>
              <c:f>Sheet1!$F$260:$F$798</c:f>
              <c:numCache>
                <c:formatCode>General</c:formatCode>
                <c:ptCount val="539"/>
                <c:pt idx="0">
                  <c:v>146.63999999999999</c:v>
                </c:pt>
                <c:pt idx="1">
                  <c:v>147.27000000000001</c:v>
                </c:pt>
                <c:pt idx="2">
                  <c:v>149.5</c:v>
                </c:pt>
                <c:pt idx="3">
                  <c:v>151.69</c:v>
                </c:pt>
                <c:pt idx="4">
                  <c:v>151.79</c:v>
                </c:pt>
                <c:pt idx="5">
                  <c:v>151.15</c:v>
                </c:pt>
                <c:pt idx="6">
                  <c:v>152.38999999999999</c:v>
                </c:pt>
                <c:pt idx="7">
                  <c:v>152.01</c:v>
                </c:pt>
                <c:pt idx="8">
                  <c:v>147.25</c:v>
                </c:pt>
                <c:pt idx="9">
                  <c:v>146.66999999999999</c:v>
                </c:pt>
                <c:pt idx="10">
                  <c:v>146.81</c:v>
                </c:pt>
                <c:pt idx="11">
                  <c:v>146.33000000000001</c:v>
                </c:pt>
                <c:pt idx="12">
                  <c:v>145.62</c:v>
                </c:pt>
                <c:pt idx="13">
                  <c:v>146.37</c:v>
                </c:pt>
                <c:pt idx="14">
                  <c:v>145.34</c:v>
                </c:pt>
                <c:pt idx="15">
                  <c:v>146.77000000000001</c:v>
                </c:pt>
                <c:pt idx="16">
                  <c:v>149.08000000000001</c:v>
                </c:pt>
                <c:pt idx="17">
                  <c:v>147.52000000000001</c:v>
                </c:pt>
                <c:pt idx="18">
                  <c:v>146.88</c:v>
                </c:pt>
                <c:pt idx="19">
                  <c:v>148.99</c:v>
                </c:pt>
                <c:pt idx="20">
                  <c:v>151.05000000000001</c:v>
                </c:pt>
                <c:pt idx="21">
                  <c:v>153.44</c:v>
                </c:pt>
                <c:pt idx="22">
                  <c:v>151.27000000000001</c:v>
                </c:pt>
                <c:pt idx="23">
                  <c:v>150.22999999999999</c:v>
                </c:pt>
                <c:pt idx="24">
                  <c:v>147.44999999999999</c:v>
                </c:pt>
                <c:pt idx="25">
                  <c:v>146.07</c:v>
                </c:pt>
                <c:pt idx="26">
                  <c:v>146.72999999999999</c:v>
                </c:pt>
                <c:pt idx="27">
                  <c:v>142.18</c:v>
                </c:pt>
                <c:pt idx="28">
                  <c:v>142.16999999999999</c:v>
                </c:pt>
                <c:pt idx="29">
                  <c:v>142.61000000000001</c:v>
                </c:pt>
                <c:pt idx="30">
                  <c:v>143.49</c:v>
                </c:pt>
                <c:pt idx="31">
                  <c:v>142.91999999999999</c:v>
                </c:pt>
                <c:pt idx="32">
                  <c:v>143.06</c:v>
                </c:pt>
                <c:pt idx="33">
                  <c:v>143.6</c:v>
                </c:pt>
                <c:pt idx="34">
                  <c:v>139.69999999999999</c:v>
                </c:pt>
                <c:pt idx="35">
                  <c:v>142.51</c:v>
                </c:pt>
                <c:pt idx="36">
                  <c:v>144.30000000000001</c:v>
                </c:pt>
                <c:pt idx="37">
                  <c:v>145.55000000000001</c:v>
                </c:pt>
                <c:pt idx="38">
                  <c:v>145.77000000000001</c:v>
                </c:pt>
                <c:pt idx="39">
                  <c:v>147.47999999999999</c:v>
                </c:pt>
                <c:pt idx="40">
                  <c:v>148.24</c:v>
                </c:pt>
                <c:pt idx="41">
                  <c:v>145.36000000000001</c:v>
                </c:pt>
                <c:pt idx="42">
                  <c:v>147.21</c:v>
                </c:pt>
                <c:pt idx="43">
                  <c:v>150.24</c:v>
                </c:pt>
                <c:pt idx="44">
                  <c:v>151.76</c:v>
                </c:pt>
                <c:pt idx="45">
                  <c:v>153.54</c:v>
                </c:pt>
                <c:pt idx="46">
                  <c:v>151.01</c:v>
                </c:pt>
                <c:pt idx="47">
                  <c:v>146.88</c:v>
                </c:pt>
                <c:pt idx="48">
                  <c:v>145.88</c:v>
                </c:pt>
                <c:pt idx="49">
                  <c:v>145.75</c:v>
                </c:pt>
                <c:pt idx="50">
                  <c:v>144.27000000000001</c:v>
                </c:pt>
                <c:pt idx="51">
                  <c:v>146.47</c:v>
                </c:pt>
                <c:pt idx="52">
                  <c:v>146.74</c:v>
                </c:pt>
                <c:pt idx="53">
                  <c:v>146.35</c:v>
                </c:pt>
                <c:pt idx="54">
                  <c:v>145.82</c:v>
                </c:pt>
                <c:pt idx="55">
                  <c:v>145.1</c:v>
                </c:pt>
                <c:pt idx="56">
                  <c:v>146.87</c:v>
                </c:pt>
                <c:pt idx="57">
                  <c:v>150.79</c:v>
                </c:pt>
                <c:pt idx="58">
                  <c:v>149.81</c:v>
                </c:pt>
                <c:pt idx="59">
                  <c:v>147.66999999999999</c:v>
                </c:pt>
                <c:pt idx="60">
                  <c:v>146.97999999999999</c:v>
                </c:pt>
                <c:pt idx="61">
                  <c:v>146.12</c:v>
                </c:pt>
                <c:pt idx="62">
                  <c:v>146.38</c:v>
                </c:pt>
                <c:pt idx="63">
                  <c:v>146.09</c:v>
                </c:pt>
                <c:pt idx="64">
                  <c:v>146.75</c:v>
                </c:pt>
                <c:pt idx="65">
                  <c:v>149.03</c:v>
                </c:pt>
                <c:pt idx="66">
                  <c:v>152.18</c:v>
                </c:pt>
                <c:pt idx="67">
                  <c:v>151.9</c:v>
                </c:pt>
                <c:pt idx="68">
                  <c:v>152.63</c:v>
                </c:pt>
                <c:pt idx="69">
                  <c:v>153.16999999999999</c:v>
                </c:pt>
                <c:pt idx="70">
                  <c:v>153.09</c:v>
                </c:pt>
                <c:pt idx="71">
                  <c:v>156.44</c:v>
                </c:pt>
                <c:pt idx="72">
                  <c:v>159.28</c:v>
                </c:pt>
                <c:pt idx="73">
                  <c:v>157.94999999999999</c:v>
                </c:pt>
                <c:pt idx="74">
                  <c:v>161.03</c:v>
                </c:pt>
                <c:pt idx="75">
                  <c:v>163.97</c:v>
                </c:pt>
                <c:pt idx="76">
                  <c:v>165.44</c:v>
                </c:pt>
                <c:pt idx="77">
                  <c:v>164.32</c:v>
                </c:pt>
                <c:pt idx="78">
                  <c:v>167.25</c:v>
                </c:pt>
                <c:pt idx="79">
                  <c:v>163.79</c:v>
                </c:pt>
                <c:pt idx="80">
                  <c:v>160.55000000000001</c:v>
                </c:pt>
                <c:pt idx="81">
                  <c:v>161.31</c:v>
                </c:pt>
                <c:pt idx="82">
                  <c:v>159.69</c:v>
                </c:pt>
                <c:pt idx="83">
                  <c:v>159.46</c:v>
                </c:pt>
                <c:pt idx="84">
                  <c:v>159.65</c:v>
                </c:pt>
                <c:pt idx="85">
                  <c:v>159.30000000000001</c:v>
                </c:pt>
                <c:pt idx="86">
                  <c:v>153.75</c:v>
                </c:pt>
                <c:pt idx="87">
                  <c:v>151.61000000000001</c:v>
                </c:pt>
                <c:pt idx="88">
                  <c:v>152.19999999999999</c:v>
                </c:pt>
                <c:pt idx="89">
                  <c:v>151.16999999999999</c:v>
                </c:pt>
                <c:pt idx="90">
                  <c:v>151.28</c:v>
                </c:pt>
                <c:pt idx="91">
                  <c:v>153.57</c:v>
                </c:pt>
                <c:pt idx="92">
                  <c:v>155.63999999999999</c:v>
                </c:pt>
                <c:pt idx="93">
                  <c:v>153.25</c:v>
                </c:pt>
                <c:pt idx="94">
                  <c:v>154.59</c:v>
                </c:pt>
                <c:pt idx="95">
                  <c:v>154.46</c:v>
                </c:pt>
                <c:pt idx="96">
                  <c:v>156.35</c:v>
                </c:pt>
                <c:pt idx="97">
                  <c:v>157.97999999999999</c:v>
                </c:pt>
                <c:pt idx="98">
                  <c:v>158.72999999999999</c:v>
                </c:pt>
                <c:pt idx="99">
                  <c:v>155.03</c:v>
                </c:pt>
                <c:pt idx="100">
                  <c:v>154.09</c:v>
                </c:pt>
                <c:pt idx="101">
                  <c:v>153.84</c:v>
                </c:pt>
                <c:pt idx="102">
                  <c:v>156.01</c:v>
                </c:pt>
                <c:pt idx="103">
                  <c:v>151.94999999999999</c:v>
                </c:pt>
                <c:pt idx="104">
                  <c:v>151.57</c:v>
                </c:pt>
                <c:pt idx="105">
                  <c:v>152.19999999999999</c:v>
                </c:pt>
                <c:pt idx="106">
                  <c:v>150.49</c:v>
                </c:pt>
                <c:pt idx="107">
                  <c:v>150</c:v>
                </c:pt>
                <c:pt idx="108">
                  <c:v>150.30000000000001</c:v>
                </c:pt>
                <c:pt idx="109">
                  <c:v>152.05000000000001</c:v>
                </c:pt>
                <c:pt idx="110">
                  <c:v>154.62</c:v>
                </c:pt>
                <c:pt idx="111">
                  <c:v>157.4</c:v>
                </c:pt>
                <c:pt idx="112">
                  <c:v>159.66999999999999</c:v>
                </c:pt>
                <c:pt idx="113">
                  <c:v>160.47999999999999</c:v>
                </c:pt>
                <c:pt idx="114">
                  <c:v>160.65</c:v>
                </c:pt>
                <c:pt idx="115">
                  <c:v>160.61000000000001</c:v>
                </c:pt>
                <c:pt idx="116">
                  <c:v>164.82</c:v>
                </c:pt>
                <c:pt idx="117">
                  <c:v>161.68</c:v>
                </c:pt>
                <c:pt idx="118">
                  <c:v>159.29</c:v>
                </c:pt>
                <c:pt idx="119">
                  <c:v>153.61000000000001</c:v>
                </c:pt>
                <c:pt idx="120">
                  <c:v>154.49</c:v>
                </c:pt>
                <c:pt idx="121">
                  <c:v>152.88999999999999</c:v>
                </c:pt>
                <c:pt idx="122">
                  <c:v>152.38</c:v>
                </c:pt>
                <c:pt idx="123">
                  <c:v>151.79</c:v>
                </c:pt>
                <c:pt idx="124">
                  <c:v>151.78</c:v>
                </c:pt>
                <c:pt idx="125">
                  <c:v>151.56</c:v>
                </c:pt>
                <c:pt idx="126">
                  <c:v>151.56</c:v>
                </c:pt>
                <c:pt idx="127">
                  <c:v>152.16</c:v>
                </c:pt>
                <c:pt idx="128">
                  <c:v>152.49</c:v>
                </c:pt>
                <c:pt idx="129">
                  <c:v>153.29</c:v>
                </c:pt>
                <c:pt idx="130">
                  <c:v>157.16</c:v>
                </c:pt>
                <c:pt idx="131">
                  <c:v>161.75</c:v>
                </c:pt>
                <c:pt idx="132">
                  <c:v>162.21</c:v>
                </c:pt>
                <c:pt idx="133">
                  <c:v>169.23</c:v>
                </c:pt>
                <c:pt idx="134">
                  <c:v>163.75</c:v>
                </c:pt>
                <c:pt idx="135">
                  <c:v>166.15</c:v>
                </c:pt>
                <c:pt idx="136">
                  <c:v>166.83</c:v>
                </c:pt>
                <c:pt idx="137">
                  <c:v>164.86</c:v>
                </c:pt>
                <c:pt idx="138">
                  <c:v>167.71</c:v>
                </c:pt>
                <c:pt idx="139">
                  <c:v>168.83</c:v>
                </c:pt>
                <c:pt idx="140">
                  <c:v>170.24</c:v>
                </c:pt>
                <c:pt idx="141">
                  <c:v>169.39</c:v>
                </c:pt>
                <c:pt idx="142">
                  <c:v>168.47</c:v>
                </c:pt>
                <c:pt idx="143">
                  <c:v>167.31</c:v>
                </c:pt>
                <c:pt idx="144">
                  <c:v>169.78</c:v>
                </c:pt>
                <c:pt idx="145">
                  <c:v>164.5</c:v>
                </c:pt>
                <c:pt idx="146">
                  <c:v>163.58000000000001</c:v>
                </c:pt>
                <c:pt idx="147">
                  <c:v>168.12</c:v>
                </c:pt>
                <c:pt idx="148">
                  <c:v>171.62</c:v>
                </c:pt>
                <c:pt idx="149">
                  <c:v>172.68</c:v>
                </c:pt>
                <c:pt idx="150">
                  <c:v>173.48</c:v>
                </c:pt>
                <c:pt idx="151">
                  <c:v>173.57</c:v>
                </c:pt>
                <c:pt idx="152">
                  <c:v>171.74</c:v>
                </c:pt>
                <c:pt idx="153">
                  <c:v>169.86</c:v>
                </c:pt>
                <c:pt idx="154">
                  <c:v>168.4</c:v>
                </c:pt>
                <c:pt idx="155">
                  <c:v>170.49</c:v>
                </c:pt>
                <c:pt idx="156">
                  <c:v>176.03</c:v>
                </c:pt>
                <c:pt idx="157">
                  <c:v>173.99</c:v>
                </c:pt>
                <c:pt idx="158">
                  <c:v>173.97</c:v>
                </c:pt>
                <c:pt idx="159">
                  <c:v>178.13</c:v>
                </c:pt>
                <c:pt idx="160">
                  <c:v>173.99</c:v>
                </c:pt>
                <c:pt idx="161">
                  <c:v>175.24</c:v>
                </c:pt>
                <c:pt idx="162">
                  <c:v>172.9</c:v>
                </c:pt>
                <c:pt idx="163">
                  <c:v>173.6</c:v>
                </c:pt>
                <c:pt idx="164">
                  <c:v>173.31</c:v>
                </c:pt>
                <c:pt idx="165">
                  <c:v>168.75</c:v>
                </c:pt>
                <c:pt idx="166">
                  <c:v>166.74</c:v>
                </c:pt>
                <c:pt idx="167">
                  <c:v>167.07</c:v>
                </c:pt>
                <c:pt idx="168">
                  <c:v>166.8</c:v>
                </c:pt>
                <c:pt idx="169">
                  <c:v>167.67</c:v>
                </c:pt>
                <c:pt idx="170">
                  <c:v>171.31</c:v>
                </c:pt>
                <c:pt idx="171">
                  <c:v>168.64</c:v>
                </c:pt>
                <c:pt idx="172">
                  <c:v>167.84</c:v>
                </c:pt>
                <c:pt idx="173">
                  <c:v>167.24</c:v>
                </c:pt>
                <c:pt idx="174">
                  <c:v>168.83</c:v>
                </c:pt>
                <c:pt idx="175">
                  <c:v>169.31</c:v>
                </c:pt>
                <c:pt idx="176">
                  <c:v>167.88</c:v>
                </c:pt>
                <c:pt idx="177">
                  <c:v>167.82</c:v>
                </c:pt>
                <c:pt idx="178">
                  <c:v>165.74</c:v>
                </c:pt>
                <c:pt idx="179">
                  <c:v>164.85</c:v>
                </c:pt>
                <c:pt idx="180">
                  <c:v>164.08</c:v>
                </c:pt>
                <c:pt idx="181">
                  <c:v>164.49</c:v>
                </c:pt>
                <c:pt idx="182">
                  <c:v>164.67</c:v>
                </c:pt>
                <c:pt idx="183">
                  <c:v>162.47999999999999</c:v>
                </c:pt>
                <c:pt idx="184">
                  <c:v>165.32</c:v>
                </c:pt>
                <c:pt idx="185">
                  <c:v>165.59</c:v>
                </c:pt>
                <c:pt idx="186">
                  <c:v>170.31</c:v>
                </c:pt>
                <c:pt idx="187">
                  <c:v>171.25</c:v>
                </c:pt>
                <c:pt idx="188">
                  <c:v>167.45</c:v>
                </c:pt>
                <c:pt idx="189">
                  <c:v>168.26</c:v>
                </c:pt>
                <c:pt idx="190">
                  <c:v>168.93</c:v>
                </c:pt>
                <c:pt idx="191">
                  <c:v>170.08</c:v>
                </c:pt>
                <c:pt idx="192">
                  <c:v>170.55</c:v>
                </c:pt>
                <c:pt idx="193">
                  <c:v>171.84</c:v>
                </c:pt>
                <c:pt idx="194">
                  <c:v>176.24</c:v>
                </c:pt>
                <c:pt idx="195">
                  <c:v>176.18</c:v>
                </c:pt>
                <c:pt idx="196">
                  <c:v>176.09</c:v>
                </c:pt>
                <c:pt idx="197">
                  <c:v>178.05</c:v>
                </c:pt>
                <c:pt idx="198">
                  <c:v>179.3</c:v>
                </c:pt>
                <c:pt idx="199">
                  <c:v>179.04</c:v>
                </c:pt>
                <c:pt idx="200">
                  <c:v>175.73</c:v>
                </c:pt>
                <c:pt idx="201">
                  <c:v>175.56</c:v>
                </c:pt>
                <c:pt idx="202">
                  <c:v>173.25</c:v>
                </c:pt>
                <c:pt idx="203">
                  <c:v>173.08</c:v>
                </c:pt>
                <c:pt idx="204">
                  <c:v>172.92</c:v>
                </c:pt>
                <c:pt idx="205">
                  <c:v>172.56</c:v>
                </c:pt>
                <c:pt idx="206">
                  <c:v>176.38</c:v>
                </c:pt>
                <c:pt idx="207">
                  <c:v>179.91</c:v>
                </c:pt>
                <c:pt idx="208">
                  <c:v>180.24</c:v>
                </c:pt>
                <c:pt idx="209">
                  <c:v>179.35</c:v>
                </c:pt>
                <c:pt idx="210">
                  <c:v>175.29</c:v>
                </c:pt>
                <c:pt idx="211">
                  <c:v>176.76</c:v>
                </c:pt>
                <c:pt idx="212">
                  <c:v>176.91</c:v>
                </c:pt>
                <c:pt idx="213">
                  <c:v>176.58</c:v>
                </c:pt>
                <c:pt idx="214">
                  <c:v>174.19</c:v>
                </c:pt>
                <c:pt idx="215">
                  <c:v>174.89</c:v>
                </c:pt>
                <c:pt idx="216">
                  <c:v>171.14</c:v>
                </c:pt>
                <c:pt idx="217">
                  <c:v>171.37</c:v>
                </c:pt>
                <c:pt idx="218">
                  <c:v>172.12</c:v>
                </c:pt>
                <c:pt idx="219">
                  <c:v>170.48</c:v>
                </c:pt>
                <c:pt idx="220">
                  <c:v>171.97</c:v>
                </c:pt>
                <c:pt idx="221">
                  <c:v>176.53</c:v>
                </c:pt>
                <c:pt idx="222">
                  <c:v>174.4</c:v>
                </c:pt>
                <c:pt idx="223">
                  <c:v>175.16</c:v>
                </c:pt>
                <c:pt idx="224">
                  <c:v>175.91</c:v>
                </c:pt>
                <c:pt idx="225">
                  <c:v>178.43</c:v>
                </c:pt>
                <c:pt idx="226">
                  <c:v>180.25</c:v>
                </c:pt>
                <c:pt idx="227">
                  <c:v>181.81</c:v>
                </c:pt>
                <c:pt idx="228">
                  <c:v>180.94</c:v>
                </c:pt>
                <c:pt idx="229">
                  <c:v>179.42</c:v>
                </c:pt>
                <c:pt idx="230">
                  <c:v>179.52</c:v>
                </c:pt>
                <c:pt idx="231">
                  <c:v>181.2</c:v>
                </c:pt>
                <c:pt idx="232">
                  <c:v>187.2</c:v>
                </c:pt>
                <c:pt idx="233">
                  <c:v>186.78</c:v>
                </c:pt>
                <c:pt idx="234">
                  <c:v>187.8</c:v>
                </c:pt>
                <c:pt idx="235">
                  <c:v>188.35</c:v>
                </c:pt>
                <c:pt idx="236">
                  <c:v>187.28</c:v>
                </c:pt>
                <c:pt idx="237">
                  <c:v>184.92</c:v>
                </c:pt>
                <c:pt idx="238">
                  <c:v>186.08</c:v>
                </c:pt>
                <c:pt idx="239">
                  <c:v>188.67</c:v>
                </c:pt>
                <c:pt idx="240">
                  <c:v>193.75</c:v>
                </c:pt>
                <c:pt idx="241">
                  <c:v>196.91</c:v>
                </c:pt>
                <c:pt idx="242">
                  <c:v>190.77</c:v>
                </c:pt>
                <c:pt idx="243">
                  <c:v>193.06</c:v>
                </c:pt>
                <c:pt idx="244">
                  <c:v>185.5</c:v>
                </c:pt>
                <c:pt idx="245">
                  <c:v>184.8</c:v>
                </c:pt>
                <c:pt idx="246">
                  <c:v>186.19</c:v>
                </c:pt>
                <c:pt idx="247">
                  <c:v>186.25</c:v>
                </c:pt>
                <c:pt idx="248">
                  <c:v>185.22</c:v>
                </c:pt>
                <c:pt idx="249">
                  <c:v>183.9</c:v>
                </c:pt>
                <c:pt idx="250">
                  <c:v>182.52</c:v>
                </c:pt>
                <c:pt idx="251">
                  <c:v>183.44</c:v>
                </c:pt>
                <c:pt idx="252">
                  <c:v>182.35</c:v>
                </c:pt>
                <c:pt idx="253">
                  <c:v>178.59</c:v>
                </c:pt>
                <c:pt idx="254">
                  <c:v>178.51</c:v>
                </c:pt>
                <c:pt idx="255">
                  <c:v>176.28</c:v>
                </c:pt>
                <c:pt idx="256">
                  <c:v>177.41</c:v>
                </c:pt>
                <c:pt idx="257">
                  <c:v>173.89</c:v>
                </c:pt>
                <c:pt idx="258">
                  <c:v>171.53</c:v>
                </c:pt>
                <c:pt idx="259">
                  <c:v>166.35</c:v>
                </c:pt>
                <c:pt idx="260">
                  <c:v>166.31</c:v>
                </c:pt>
                <c:pt idx="261">
                  <c:v>165.74</c:v>
                </c:pt>
                <c:pt idx="262">
                  <c:v>163.44999999999999</c:v>
                </c:pt>
                <c:pt idx="263">
                  <c:v>163.09</c:v>
                </c:pt>
                <c:pt idx="264">
                  <c:v>162.69999999999999</c:v>
                </c:pt>
                <c:pt idx="265">
                  <c:v>160.65</c:v>
                </c:pt>
                <c:pt idx="266">
                  <c:v>162.62</c:v>
                </c:pt>
                <c:pt idx="267">
                  <c:v>163.57</c:v>
                </c:pt>
                <c:pt idx="268">
                  <c:v>164.89</c:v>
                </c:pt>
                <c:pt idx="269">
                  <c:v>163.22999999999999</c:v>
                </c:pt>
                <c:pt idx="270">
                  <c:v>163.19</c:v>
                </c:pt>
                <c:pt idx="271">
                  <c:v>165.05</c:v>
                </c:pt>
                <c:pt idx="272">
                  <c:v>164.32</c:v>
                </c:pt>
                <c:pt idx="273">
                  <c:v>165.22</c:v>
                </c:pt>
                <c:pt idx="274">
                  <c:v>160.1</c:v>
                </c:pt>
                <c:pt idx="275">
                  <c:v>157.4</c:v>
                </c:pt>
                <c:pt idx="276">
                  <c:v>157.02000000000001</c:v>
                </c:pt>
                <c:pt idx="277">
                  <c:v>155.16</c:v>
                </c:pt>
                <c:pt idx="278">
                  <c:v>154.56</c:v>
                </c:pt>
                <c:pt idx="279">
                  <c:v>156.55000000000001</c:v>
                </c:pt>
                <c:pt idx="280">
                  <c:v>158.01</c:v>
                </c:pt>
                <c:pt idx="281">
                  <c:v>158.09</c:v>
                </c:pt>
                <c:pt idx="282">
                  <c:v>158.72999999999999</c:v>
                </c:pt>
                <c:pt idx="283">
                  <c:v>162.88</c:v>
                </c:pt>
                <c:pt idx="284">
                  <c:v>164.74</c:v>
                </c:pt>
                <c:pt idx="285">
                  <c:v>163.9</c:v>
                </c:pt>
                <c:pt idx="286">
                  <c:v>165.22</c:v>
                </c:pt>
                <c:pt idx="287">
                  <c:v>168.58</c:v>
                </c:pt>
                <c:pt idx="288">
                  <c:v>169.36</c:v>
                </c:pt>
                <c:pt idx="289">
                  <c:v>169.71</c:v>
                </c:pt>
                <c:pt idx="290">
                  <c:v>169.48</c:v>
                </c:pt>
                <c:pt idx="291">
                  <c:v>169.39</c:v>
                </c:pt>
                <c:pt idx="292">
                  <c:v>170.36</c:v>
                </c:pt>
                <c:pt idx="293">
                  <c:v>169.65</c:v>
                </c:pt>
                <c:pt idx="294">
                  <c:v>170.89</c:v>
                </c:pt>
                <c:pt idx="295">
                  <c:v>173.27</c:v>
                </c:pt>
                <c:pt idx="296">
                  <c:v>175.42</c:v>
                </c:pt>
                <c:pt idx="297">
                  <c:v>172.66</c:v>
                </c:pt>
                <c:pt idx="298">
                  <c:v>173.14</c:v>
                </c:pt>
                <c:pt idx="299">
                  <c:v>171.62</c:v>
                </c:pt>
                <c:pt idx="300">
                  <c:v>172.5</c:v>
                </c:pt>
                <c:pt idx="301">
                  <c:v>170.82</c:v>
                </c:pt>
                <c:pt idx="302">
                  <c:v>169.07</c:v>
                </c:pt>
                <c:pt idx="303">
                  <c:v>170.73</c:v>
                </c:pt>
                <c:pt idx="304">
                  <c:v>167.02</c:v>
                </c:pt>
                <c:pt idx="305">
                  <c:v>167.23</c:v>
                </c:pt>
                <c:pt idx="306">
                  <c:v>165.18</c:v>
                </c:pt>
                <c:pt idx="307">
                  <c:v>163.71</c:v>
                </c:pt>
                <c:pt idx="308">
                  <c:v>163.9</c:v>
                </c:pt>
                <c:pt idx="309">
                  <c:v>166.01</c:v>
                </c:pt>
                <c:pt idx="310">
                  <c:v>166.4</c:v>
                </c:pt>
                <c:pt idx="311">
                  <c:v>165.68</c:v>
                </c:pt>
                <c:pt idx="312">
                  <c:v>164.94</c:v>
                </c:pt>
                <c:pt idx="313">
                  <c:v>165.93</c:v>
                </c:pt>
                <c:pt idx="314">
                  <c:v>167.25</c:v>
                </c:pt>
                <c:pt idx="315">
                  <c:v>168.2</c:v>
                </c:pt>
                <c:pt idx="316">
                  <c:v>168.2</c:v>
                </c:pt>
                <c:pt idx="317">
                  <c:v>170.39</c:v>
                </c:pt>
                <c:pt idx="318">
                  <c:v>169.75</c:v>
                </c:pt>
                <c:pt idx="319">
                  <c:v>168.95</c:v>
                </c:pt>
                <c:pt idx="320">
                  <c:v>165.31</c:v>
                </c:pt>
                <c:pt idx="321">
                  <c:v>160.61000000000001</c:v>
                </c:pt>
                <c:pt idx="322">
                  <c:v>161.63</c:v>
                </c:pt>
                <c:pt idx="323">
                  <c:v>163.25</c:v>
                </c:pt>
                <c:pt idx="324">
                  <c:v>163.54</c:v>
                </c:pt>
                <c:pt idx="325">
                  <c:v>162.41999999999999</c:v>
                </c:pt>
                <c:pt idx="326">
                  <c:v>160.26</c:v>
                </c:pt>
                <c:pt idx="327">
                  <c:v>159.34</c:v>
                </c:pt>
                <c:pt idx="328">
                  <c:v>160.41999999999999</c:v>
                </c:pt>
                <c:pt idx="329">
                  <c:v>159.26</c:v>
                </c:pt>
                <c:pt idx="330">
                  <c:v>160.13</c:v>
                </c:pt>
                <c:pt idx="331">
                  <c:v>160.44</c:v>
                </c:pt>
                <c:pt idx="332">
                  <c:v>159.68</c:v>
                </c:pt>
                <c:pt idx="333">
                  <c:v>159.33000000000001</c:v>
                </c:pt>
                <c:pt idx="334">
                  <c:v>159.88999999999999</c:v>
                </c:pt>
                <c:pt idx="335">
                  <c:v>160.36000000000001</c:v>
                </c:pt>
                <c:pt idx="336">
                  <c:v>163.31</c:v>
                </c:pt>
                <c:pt idx="337">
                  <c:v>162.86000000000001</c:v>
                </c:pt>
                <c:pt idx="338">
                  <c:v>160.49</c:v>
                </c:pt>
                <c:pt idx="339">
                  <c:v>159.33000000000001</c:v>
                </c:pt>
                <c:pt idx="340">
                  <c:v>156.5</c:v>
                </c:pt>
                <c:pt idx="341">
                  <c:v>158.29</c:v>
                </c:pt>
                <c:pt idx="342">
                  <c:v>157.91</c:v>
                </c:pt>
                <c:pt idx="343">
                  <c:v>158.53</c:v>
                </c:pt>
                <c:pt idx="344">
                  <c:v>158.56</c:v>
                </c:pt>
                <c:pt idx="345">
                  <c:v>159.36000000000001</c:v>
                </c:pt>
                <c:pt idx="346">
                  <c:v>157.38</c:v>
                </c:pt>
                <c:pt idx="347">
                  <c:v>157.37</c:v>
                </c:pt>
                <c:pt idx="348">
                  <c:v>157.02000000000001</c:v>
                </c:pt>
                <c:pt idx="349">
                  <c:v>157.46</c:v>
                </c:pt>
                <c:pt idx="350">
                  <c:v>159.71</c:v>
                </c:pt>
                <c:pt idx="351">
                  <c:v>159.88</c:v>
                </c:pt>
                <c:pt idx="352">
                  <c:v>159.83000000000001</c:v>
                </c:pt>
                <c:pt idx="353">
                  <c:v>158.35</c:v>
                </c:pt>
                <c:pt idx="354">
                  <c:v>158.88999999999999</c:v>
                </c:pt>
                <c:pt idx="355">
                  <c:v>160.38999999999999</c:v>
                </c:pt>
                <c:pt idx="356">
                  <c:v>161.59</c:v>
                </c:pt>
                <c:pt idx="357">
                  <c:v>157.27000000000001</c:v>
                </c:pt>
                <c:pt idx="358">
                  <c:v>151.51</c:v>
                </c:pt>
                <c:pt idx="359">
                  <c:v>149.82</c:v>
                </c:pt>
                <c:pt idx="360">
                  <c:v>149.78</c:v>
                </c:pt>
                <c:pt idx="361">
                  <c:v>150.22</c:v>
                </c:pt>
                <c:pt idx="362">
                  <c:v>148.91</c:v>
                </c:pt>
                <c:pt idx="363">
                  <c:v>147.74</c:v>
                </c:pt>
                <c:pt idx="364">
                  <c:v>149.47</c:v>
                </c:pt>
                <c:pt idx="365" formatCode="#,##0.00">
                  <c:v>151.71</c:v>
                </c:pt>
                <c:pt idx="366" formatCode="#,##0.00">
                  <c:v>152.16</c:v>
                </c:pt>
                <c:pt idx="367" formatCode="#,##0.00">
                  <c:v>153.19</c:v>
                </c:pt>
                <c:pt idx="368" formatCode="#,##0.00">
                  <c:v>150.9</c:v>
                </c:pt>
                <c:pt idx="369" formatCode="#,##0.00">
                  <c:v>151.52000000000001</c:v>
                </c:pt>
                <c:pt idx="370" formatCode="#,##0.00">
                  <c:v>153.35</c:v>
                </c:pt>
                <c:pt idx="371" formatCode="#,##0.00">
                  <c:v>151.83000000000001</c:v>
                </c:pt>
                <c:pt idx="372" formatCode="#,##0.00">
                  <c:v>153.08000000000001</c:v>
                </c:pt>
                <c:pt idx="373" formatCode="#,##0.00">
                  <c:v>150.76</c:v>
                </c:pt>
                <c:pt idx="374" formatCode="#,##0.00">
                  <c:v>151.66</c:v>
                </c:pt>
                <c:pt idx="375" formatCode="#,##0.00">
                  <c:v>150.41</c:v>
                </c:pt>
                <c:pt idx="376" formatCode="#,##0.00">
                  <c:v>148.46</c:v>
                </c:pt>
                <c:pt idx="377" formatCode="#,##0.00">
                  <c:v>151.21</c:v>
                </c:pt>
                <c:pt idx="378" formatCode="#,##0.00">
                  <c:v>146.9</c:v>
                </c:pt>
                <c:pt idx="379" formatCode="#,##0.00">
                  <c:v>149.41999999999999</c:v>
                </c:pt>
                <c:pt idx="380" formatCode="#,##0.00">
                  <c:v>147.78</c:v>
                </c:pt>
                <c:pt idx="381" formatCode="#,##0.00">
                  <c:v>147.41999999999999</c:v>
                </c:pt>
                <c:pt idx="382" formatCode="#,##0.00">
                  <c:v>146.47999999999999</c:v>
                </c:pt>
                <c:pt idx="383" formatCode="#,##0.00">
                  <c:v>147.21</c:v>
                </c:pt>
                <c:pt idx="384" formatCode="#,##0.00">
                  <c:v>149.01</c:v>
                </c:pt>
                <c:pt idx="385" formatCode="#,##0.00">
                  <c:v>148.91</c:v>
                </c:pt>
                <c:pt idx="386" formatCode="#,##0.00">
                  <c:v>149.59</c:v>
                </c:pt>
                <c:pt idx="387" formatCode="#,##0.00">
                  <c:v>147.04</c:v>
                </c:pt>
                <c:pt idx="388" formatCode="#,##0.00">
                  <c:v>145.77000000000001</c:v>
                </c:pt>
                <c:pt idx="389" formatCode="#,##0.00">
                  <c:v>144.53</c:v>
                </c:pt>
                <c:pt idx="390" formatCode="#,##0.00">
                  <c:v>147.24</c:v>
                </c:pt>
                <c:pt idx="391" formatCode="#,##0.00">
                  <c:v>144.32</c:v>
                </c:pt>
                <c:pt idx="392" formatCode="#,##0.00">
                  <c:v>144.47999999999999</c:v>
                </c:pt>
                <c:pt idx="393" formatCode="#,##0.00">
                  <c:v>144.93</c:v>
                </c:pt>
                <c:pt idx="394" formatCode="#,##0.00">
                  <c:v>145.16999999999999</c:v>
                </c:pt>
                <c:pt idx="395" formatCode="#,##0.00">
                  <c:v>146.69</c:v>
                </c:pt>
                <c:pt idx="396" formatCode="#,##0.00">
                  <c:v>145.41</c:v>
                </c:pt>
                <c:pt idx="397" formatCode="#,##0.00">
                  <c:v>144.80000000000001</c:v>
                </c:pt>
                <c:pt idx="398" formatCode="#,##0.00">
                  <c:v>144.97999999999999</c:v>
                </c:pt>
                <c:pt idx="399" formatCode="#,##0.00">
                  <c:v>143.04</c:v>
                </c:pt>
                <c:pt idx="400" formatCode="#,##0.00">
                  <c:v>143.31</c:v>
                </c:pt>
                <c:pt idx="401" formatCode="#,##0.00">
                  <c:v>141.27000000000001</c:v>
                </c:pt>
                <c:pt idx="402" formatCode="#,##0.00">
                  <c:v>139.16</c:v>
                </c:pt>
                <c:pt idx="403" formatCode="#,##0.00">
                  <c:v>134.36000000000001</c:v>
                </c:pt>
                <c:pt idx="404" formatCode="#,##0.00">
                  <c:v>140.13999999999999</c:v>
                </c:pt>
                <c:pt idx="405" formatCode="#,##0.00">
                  <c:v>141.61000000000001</c:v>
                </c:pt>
                <c:pt idx="406" formatCode="#,##0.00">
                  <c:v>142.31</c:v>
                </c:pt>
                <c:pt idx="407" formatCode="#,##0.00">
                  <c:v>141.41</c:v>
                </c:pt>
                <c:pt idx="408" formatCode="#,##0.00">
                  <c:v>143.27000000000001</c:v>
                </c:pt>
                <c:pt idx="409" formatCode="#,##0.00">
                  <c:v>142.69999999999999</c:v>
                </c:pt>
                <c:pt idx="410" formatCode="#,##0.00">
                  <c:v>144.96</c:v>
                </c:pt>
                <c:pt idx="411" formatCode="#,##0.00">
                  <c:v>144.76</c:v>
                </c:pt>
                <c:pt idx="412" formatCode="#,##0.00">
                  <c:v>147.09</c:v>
                </c:pt>
                <c:pt idx="413" formatCode="#,##0.00">
                  <c:v>146.22999999999999</c:v>
                </c:pt>
                <c:pt idx="414" formatCode="#,##0.00">
                  <c:v>146.12</c:v>
                </c:pt>
                <c:pt idx="415" formatCode="#,##0.00">
                  <c:v>145.63999999999999</c:v>
                </c:pt>
                <c:pt idx="416" formatCode="#,##0.00">
                  <c:v>144.09</c:v>
                </c:pt>
                <c:pt idx="417" formatCode="#,##0.00">
                  <c:v>144.84</c:v>
                </c:pt>
                <c:pt idx="418" formatCode="#,##0.00">
                  <c:v>148.35</c:v>
                </c:pt>
                <c:pt idx="419" formatCode="#,##0.00">
                  <c:v>150.84</c:v>
                </c:pt>
                <c:pt idx="420" formatCode="#,##0.00">
                  <c:v>151.05000000000001</c:v>
                </c:pt>
                <c:pt idx="421" formatCode="#,##0.00">
                  <c:v>152.41</c:v>
                </c:pt>
                <c:pt idx="422" formatCode="#,##0.00">
                  <c:v>153.37</c:v>
                </c:pt>
                <c:pt idx="423" formatCode="#,##0.00">
                  <c:v>152.96</c:v>
                </c:pt>
                <c:pt idx="424" formatCode="#,##0.00">
                  <c:v>154.37</c:v>
                </c:pt>
                <c:pt idx="425" formatCode="#,##0.00">
                  <c:v>150.5</c:v>
                </c:pt>
                <c:pt idx="426" formatCode="#,##0.00">
                  <c:v>148.76</c:v>
                </c:pt>
                <c:pt idx="427" formatCode="#,##0.00">
                  <c:v>152.74</c:v>
                </c:pt>
                <c:pt idx="428" formatCode="#,##0.00">
                  <c:v>153.77000000000001</c:v>
                </c:pt>
                <c:pt idx="429" formatCode="#,##0.00">
                  <c:v>155.41</c:v>
                </c:pt>
                <c:pt idx="430" formatCode="#,##0.00">
                  <c:v>154.53</c:v>
                </c:pt>
                <c:pt idx="431" formatCode="#,##0.00">
                  <c:v>153.49</c:v>
                </c:pt>
                <c:pt idx="432" formatCode="#,##0.00">
                  <c:v>156.94999999999999</c:v>
                </c:pt>
                <c:pt idx="433" formatCode="#,##0.00">
                  <c:v>156.81</c:v>
                </c:pt>
                <c:pt idx="434" formatCode="#,##0.00">
                  <c:v>156.85</c:v>
                </c:pt>
                <c:pt idx="435" formatCode="#,##0.00">
                  <c:v>158.87</c:v>
                </c:pt>
                <c:pt idx="436" formatCode="#,##0.00">
                  <c:v>159.52000000000001</c:v>
                </c:pt>
                <c:pt idx="437" formatCode="#,##0.00">
                  <c:v>159.56</c:v>
                </c:pt>
                <c:pt idx="438" formatCode="#,##0.00">
                  <c:v>155.66</c:v>
                </c:pt>
                <c:pt idx="439" formatCode="#,##0.00">
                  <c:v>156.74</c:v>
                </c:pt>
                <c:pt idx="440" formatCode="#,##0.00">
                  <c:v>153.57</c:v>
                </c:pt>
                <c:pt idx="441" formatCode="#,##0.00">
                  <c:v>148.82</c:v>
                </c:pt>
                <c:pt idx="442" formatCode="#,##0.00">
                  <c:v>148.07</c:v>
                </c:pt>
                <c:pt idx="443" formatCode="#,##0.00">
                  <c:v>145.68</c:v>
                </c:pt>
                <c:pt idx="444" formatCode="#,##0.00">
                  <c:v>145.44</c:v>
                </c:pt>
                <c:pt idx="445" formatCode="#,##0.00">
                  <c:v>144.33000000000001</c:v>
                </c:pt>
                <c:pt idx="446" formatCode="#,##0.00">
                  <c:v>143.13</c:v>
                </c:pt>
                <c:pt idx="447" formatCode="#,##0.00">
                  <c:v>142.85</c:v>
                </c:pt>
                <c:pt idx="448" formatCode="#,##0.00">
                  <c:v>142.02000000000001</c:v>
                </c:pt>
                <c:pt idx="449" formatCode="#,##0.00">
                  <c:v>145.33000000000001</c:v>
                </c:pt>
                <c:pt idx="450" formatCode="#,##0.00">
                  <c:v>145.32</c:v>
                </c:pt>
                <c:pt idx="451" formatCode="#,##0.00">
                  <c:v>143.01</c:v>
                </c:pt>
                <c:pt idx="452" formatCode="#,##0.00">
                  <c:v>142.13999999999999</c:v>
                </c:pt>
                <c:pt idx="453" formatCode="#,##0.00">
                  <c:v>143.02000000000001</c:v>
                </c:pt>
                <c:pt idx="454" formatCode="#,##0.00">
                  <c:v>142.53</c:v>
                </c:pt>
                <c:pt idx="455" formatCode="#,##0.00">
                  <c:v>142.34</c:v>
                </c:pt>
                <c:pt idx="456" formatCode="#,##0.00">
                  <c:v>141.72999999999999</c:v>
                </c:pt>
                <c:pt idx="457" formatCode="#,##0.00">
                  <c:v>141.72</c:v>
                </c:pt>
                <c:pt idx="458" formatCode="#,##0.00">
                  <c:v>142.85</c:v>
                </c:pt>
                <c:pt idx="459" formatCode="#,##0.00">
                  <c:v>144.58000000000001</c:v>
                </c:pt>
                <c:pt idx="460" formatCode="#,##0.00">
                  <c:v>145.61000000000001</c:v>
                </c:pt>
                <c:pt idx="461" formatCode="#,##0.00">
                  <c:v>148.41999999999999</c:v>
                </c:pt>
                <c:pt idx="462" formatCode="#,##0.00">
                  <c:v>151.05000000000001</c:v>
                </c:pt>
                <c:pt idx="463" formatCode="#,##0.00">
                  <c:v>151.22</c:v>
                </c:pt>
                <c:pt idx="464" formatCode="#,##0.00">
                  <c:v>154.38</c:v>
                </c:pt>
                <c:pt idx="465" formatCode="#,##0.00">
                  <c:v>153.81</c:v>
                </c:pt>
                <c:pt idx="466" formatCode="#,##0.00">
                  <c:v>149.13</c:v>
                </c:pt>
                <c:pt idx="467" formatCode="#,##0.00">
                  <c:v>150.5</c:v>
                </c:pt>
                <c:pt idx="468" formatCode="#,##0.00">
                  <c:v>149.01</c:v>
                </c:pt>
                <c:pt idx="469" formatCode="#,##0.00">
                  <c:v>148.5</c:v>
                </c:pt>
                <c:pt idx="470" formatCode="#,##0.00">
                  <c:v>145.97999999999999</c:v>
                </c:pt>
                <c:pt idx="471" formatCode="#,##0.00">
                  <c:v>146.07</c:v>
                </c:pt>
                <c:pt idx="472" formatCode="#,##0.00">
                  <c:v>143.46</c:v>
                </c:pt>
                <c:pt idx="473" formatCode="#,##0.00">
                  <c:v>142.6</c:v>
                </c:pt>
                <c:pt idx="474" formatCode="#,##0.00">
                  <c:v>142.28</c:v>
                </c:pt>
                <c:pt idx="475" formatCode="#,##0.00">
                  <c:v>141.13999999999999</c:v>
                </c:pt>
                <c:pt idx="476" formatCode="#,##0.00">
                  <c:v>139.55000000000001</c:v>
                </c:pt>
                <c:pt idx="477" formatCode="#,##0.00">
                  <c:v>139.37</c:v>
                </c:pt>
                <c:pt idx="478" formatCode="#,##0.00">
                  <c:v>140.93</c:v>
                </c:pt>
                <c:pt idx="479" formatCode="#,##0.00">
                  <c:v>143.66</c:v>
                </c:pt>
                <c:pt idx="480" formatCode="#,##0.00">
                  <c:v>144.51</c:v>
                </c:pt>
                <c:pt idx="481" formatCode="#,##0.00">
                  <c:v>144.51</c:v>
                </c:pt>
                <c:pt idx="482" formatCode="#,##0.00">
                  <c:v>140.72</c:v>
                </c:pt>
                <c:pt idx="483" formatCode="#,##0.00">
                  <c:v>140.29</c:v>
                </c:pt>
                <c:pt idx="484" formatCode="#,##0.00">
                  <c:v>140.43</c:v>
                </c:pt>
                <c:pt idx="485" formatCode="#,##0.00">
                  <c:v>138.37</c:v>
                </c:pt>
                <c:pt idx="486" formatCode="#,##0.00">
                  <c:v>138.84</c:v>
                </c:pt>
                <c:pt idx="487" formatCode="#,##0.00">
                  <c:v>138.93</c:v>
                </c:pt>
                <c:pt idx="488" formatCode="#,##0.00">
                  <c:v>141.47999999999999</c:v>
                </c:pt>
                <c:pt idx="489" formatCode="#,##0.00">
                  <c:v>139.87</c:v>
                </c:pt>
                <c:pt idx="490" formatCode="#,##0.00">
                  <c:v>140.01</c:v>
                </c:pt>
                <c:pt idx="491" formatCode="#,##0.00">
                  <c:v>138.97999999999999</c:v>
                </c:pt>
                <c:pt idx="492" formatCode="#,##0.00">
                  <c:v>139.52000000000001</c:v>
                </c:pt>
                <c:pt idx="493" formatCode="#,##0.00">
                  <c:v>139.97999999999999</c:v>
                </c:pt>
                <c:pt idx="494" formatCode="#,##0.00">
                  <c:v>141.88</c:v>
                </c:pt>
                <c:pt idx="495" formatCode="#,##0.00">
                  <c:v>141.65</c:v>
                </c:pt>
                <c:pt idx="496" formatCode="#,##0.00">
                  <c:v>140.99</c:v>
                </c:pt>
                <c:pt idx="497" formatCode="#,##0.00">
                  <c:v>138.78</c:v>
                </c:pt>
                <c:pt idx="498" formatCode="#,##0.00">
                  <c:v>142.29</c:v>
                </c:pt>
                <c:pt idx="499" formatCode="#,##0.00">
                  <c:v>140.01</c:v>
                </c:pt>
                <c:pt idx="500" formatCode="#,##0.00">
                  <c:v>141.44</c:v>
                </c:pt>
                <c:pt idx="501" formatCode="#,##0.00">
                  <c:v>140.86000000000001</c:v>
                </c:pt>
                <c:pt idx="502" formatCode="#,##0.00">
                  <c:v>141.66999999999999</c:v>
                </c:pt>
                <c:pt idx="503" formatCode="#,##0.00">
                  <c:v>142.37</c:v>
                </c:pt>
                <c:pt idx="504" formatCode="#,##0.00">
                  <c:v>143.32</c:v>
                </c:pt>
                <c:pt idx="505" formatCode="#,##0.00">
                  <c:v>143.18</c:v>
                </c:pt>
                <c:pt idx="506" formatCode="#,##0.00">
                  <c:v>141.6</c:v>
                </c:pt>
                <c:pt idx="507" formatCode="#,##0.00">
                  <c:v>141.41999999999999</c:v>
                </c:pt>
                <c:pt idx="508" formatCode="#,##0.00">
                  <c:v>141.61000000000001</c:v>
                </c:pt>
                <c:pt idx="509" formatCode="#,##0.00">
                  <c:v>138.88999999999999</c:v>
                </c:pt>
                <c:pt idx="510" formatCode="#,##0.00">
                  <c:v>137.9</c:v>
                </c:pt>
                <c:pt idx="511" formatCode="#,##0.00">
                  <c:v>138.69</c:v>
                </c:pt>
                <c:pt idx="512" formatCode="#,##0.00">
                  <c:v>139.16</c:v>
                </c:pt>
                <c:pt idx="513" formatCode="#,##0.00">
                  <c:v>139.09</c:v>
                </c:pt>
                <c:pt idx="514" formatCode="#,##0.00">
                  <c:v>139.83000000000001</c:v>
                </c:pt>
                <c:pt idx="515" formatCode="#,##0.00">
                  <c:v>140.12</c:v>
                </c:pt>
                <c:pt idx="516" formatCode="#,##0.00">
                  <c:v>141.85</c:v>
                </c:pt>
                <c:pt idx="517" formatCode="#,##0.00">
                  <c:v>143.96</c:v>
                </c:pt>
                <c:pt idx="518" formatCode="#,##0.00">
                  <c:v>141.85</c:v>
                </c:pt>
                <c:pt idx="519" formatCode="#,##0.00">
                  <c:v>142.83000000000001</c:v>
                </c:pt>
                <c:pt idx="520" formatCode="#,##0.00">
                  <c:v>142.44</c:v>
                </c:pt>
                <c:pt idx="521" formatCode="#,##0.00">
                  <c:v>141.28</c:v>
                </c:pt>
                <c:pt idx="522" formatCode="#,##0.00">
                  <c:v>139.91999999999999</c:v>
                </c:pt>
                <c:pt idx="523" formatCode="#,##0.00">
                  <c:v>136.97999999999999</c:v>
                </c:pt>
                <c:pt idx="524" formatCode="#,##0.00">
                  <c:v>136.63</c:v>
                </c:pt>
                <c:pt idx="525" formatCode="#,##0.00">
                  <c:v>134.27000000000001</c:v>
                </c:pt>
                <c:pt idx="526" formatCode="#,##0.00">
                  <c:v>132.80000000000001</c:v>
                </c:pt>
                <c:pt idx="527" formatCode="#,##0.00">
                  <c:v>134.36000000000001</c:v>
                </c:pt>
                <c:pt idx="528" formatCode="#,##0.00">
                  <c:v>134.63</c:v>
                </c:pt>
                <c:pt idx="529" formatCode="#,##0.00">
                  <c:v>134.9</c:v>
                </c:pt>
                <c:pt idx="530" formatCode="#,##0.00">
                  <c:v>136.13999999999999</c:v>
                </c:pt>
                <c:pt idx="531" formatCode="#,##0.00">
                  <c:v>136.16999999999999</c:v>
                </c:pt>
                <c:pt idx="532" formatCode="#,##0.00">
                  <c:v>137.72999999999999</c:v>
                </c:pt>
                <c:pt idx="533" formatCode="#,##0.00">
                  <c:v>136.88999999999999</c:v>
                </c:pt>
                <c:pt idx="534" formatCode="#,##0.00">
                  <c:v>135.13</c:v>
                </c:pt>
                <c:pt idx="535" formatCode="#,##0.00">
                  <c:v>136.80000000000001</c:v>
                </c:pt>
                <c:pt idx="536" formatCode="#,##0.00">
                  <c:v>138.88</c:v>
                </c:pt>
                <c:pt idx="537" formatCode="#,##0.00">
                  <c:v>139.15</c:v>
                </c:pt>
                <c:pt idx="538" formatCode="#,##0.00">
                  <c:v>140.37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631-4883-B2B1-5B4434A8D3FF}"/>
            </c:ext>
          </c:extLst>
        </c:ser>
        <c:ser>
          <c:idx val="6"/>
          <c:order val="2"/>
          <c:tx>
            <c:strRef>
              <c:f>Sheet1!$G$1</c:f>
              <c:strCache>
                <c:ptCount val="1"/>
                <c:pt idx="0">
                  <c:v>Brazilian Naturals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Sheet1!$D$260:$D$798</c:f>
              <c:numCache>
                <c:formatCode>m/d/yyyy</c:formatCode>
                <c:ptCount val="539"/>
                <c:pt idx="0">
                  <c:v>42339</c:v>
                </c:pt>
                <c:pt idx="1">
                  <c:v>42340</c:v>
                </c:pt>
                <c:pt idx="2">
                  <c:v>42341</c:v>
                </c:pt>
                <c:pt idx="3">
                  <c:v>42342</c:v>
                </c:pt>
                <c:pt idx="4">
                  <c:v>42345</c:v>
                </c:pt>
                <c:pt idx="5">
                  <c:v>42346</c:v>
                </c:pt>
                <c:pt idx="6">
                  <c:v>42347</c:v>
                </c:pt>
                <c:pt idx="7">
                  <c:v>42348</c:v>
                </c:pt>
                <c:pt idx="8">
                  <c:v>42349</c:v>
                </c:pt>
                <c:pt idx="9">
                  <c:v>42352</c:v>
                </c:pt>
                <c:pt idx="10">
                  <c:v>42353</c:v>
                </c:pt>
                <c:pt idx="11">
                  <c:v>42354</c:v>
                </c:pt>
                <c:pt idx="12">
                  <c:v>42355</c:v>
                </c:pt>
                <c:pt idx="13">
                  <c:v>42356</c:v>
                </c:pt>
                <c:pt idx="14">
                  <c:v>42359</c:v>
                </c:pt>
                <c:pt idx="15">
                  <c:v>42360</c:v>
                </c:pt>
                <c:pt idx="16">
                  <c:v>42361</c:v>
                </c:pt>
                <c:pt idx="17">
                  <c:v>42362</c:v>
                </c:pt>
                <c:pt idx="18">
                  <c:v>42366</c:v>
                </c:pt>
                <c:pt idx="19">
                  <c:v>42367</c:v>
                </c:pt>
                <c:pt idx="20">
                  <c:v>42368</c:v>
                </c:pt>
                <c:pt idx="21">
                  <c:v>42369</c:v>
                </c:pt>
                <c:pt idx="22">
                  <c:v>42373</c:v>
                </c:pt>
                <c:pt idx="23">
                  <c:v>42374</c:v>
                </c:pt>
                <c:pt idx="24">
                  <c:v>42375</c:v>
                </c:pt>
                <c:pt idx="25">
                  <c:v>42376</c:v>
                </c:pt>
                <c:pt idx="26">
                  <c:v>42377</c:v>
                </c:pt>
                <c:pt idx="27">
                  <c:v>42380</c:v>
                </c:pt>
                <c:pt idx="28">
                  <c:v>42381</c:v>
                </c:pt>
                <c:pt idx="29">
                  <c:v>42382</c:v>
                </c:pt>
                <c:pt idx="30">
                  <c:v>42383</c:v>
                </c:pt>
                <c:pt idx="31">
                  <c:v>42384</c:v>
                </c:pt>
                <c:pt idx="32">
                  <c:v>42387</c:v>
                </c:pt>
                <c:pt idx="33">
                  <c:v>42388</c:v>
                </c:pt>
                <c:pt idx="34">
                  <c:v>42389</c:v>
                </c:pt>
                <c:pt idx="35">
                  <c:v>42390</c:v>
                </c:pt>
                <c:pt idx="36">
                  <c:v>42391</c:v>
                </c:pt>
                <c:pt idx="37">
                  <c:v>42394</c:v>
                </c:pt>
                <c:pt idx="38">
                  <c:v>42395</c:v>
                </c:pt>
                <c:pt idx="39">
                  <c:v>42396</c:v>
                </c:pt>
                <c:pt idx="40">
                  <c:v>42397</c:v>
                </c:pt>
                <c:pt idx="41">
                  <c:v>42398</c:v>
                </c:pt>
                <c:pt idx="42">
                  <c:v>42401</c:v>
                </c:pt>
                <c:pt idx="43">
                  <c:v>42402</c:v>
                </c:pt>
                <c:pt idx="44">
                  <c:v>42403</c:v>
                </c:pt>
                <c:pt idx="45">
                  <c:v>42404</c:v>
                </c:pt>
                <c:pt idx="46">
                  <c:v>42405</c:v>
                </c:pt>
                <c:pt idx="47">
                  <c:v>42408</c:v>
                </c:pt>
                <c:pt idx="48">
                  <c:v>42409</c:v>
                </c:pt>
                <c:pt idx="49">
                  <c:v>42410</c:v>
                </c:pt>
                <c:pt idx="50">
                  <c:v>42411</c:v>
                </c:pt>
                <c:pt idx="51">
                  <c:v>42412</c:v>
                </c:pt>
                <c:pt idx="52">
                  <c:v>42415</c:v>
                </c:pt>
                <c:pt idx="53">
                  <c:v>42416</c:v>
                </c:pt>
                <c:pt idx="54">
                  <c:v>42417</c:v>
                </c:pt>
                <c:pt idx="55">
                  <c:v>42418</c:v>
                </c:pt>
                <c:pt idx="56">
                  <c:v>42419</c:v>
                </c:pt>
                <c:pt idx="57">
                  <c:v>42422</c:v>
                </c:pt>
                <c:pt idx="58">
                  <c:v>42423</c:v>
                </c:pt>
                <c:pt idx="59">
                  <c:v>42424</c:v>
                </c:pt>
                <c:pt idx="60">
                  <c:v>42425</c:v>
                </c:pt>
                <c:pt idx="61">
                  <c:v>42426</c:v>
                </c:pt>
                <c:pt idx="62">
                  <c:v>42429</c:v>
                </c:pt>
                <c:pt idx="63">
                  <c:v>42430</c:v>
                </c:pt>
                <c:pt idx="64">
                  <c:v>42431</c:v>
                </c:pt>
                <c:pt idx="65">
                  <c:v>42432</c:v>
                </c:pt>
                <c:pt idx="66">
                  <c:v>42433</c:v>
                </c:pt>
                <c:pt idx="67">
                  <c:v>42436</c:v>
                </c:pt>
                <c:pt idx="68">
                  <c:v>42437</c:v>
                </c:pt>
                <c:pt idx="69">
                  <c:v>42438</c:v>
                </c:pt>
                <c:pt idx="70">
                  <c:v>42439</c:v>
                </c:pt>
                <c:pt idx="71">
                  <c:v>42440</c:v>
                </c:pt>
                <c:pt idx="72">
                  <c:v>42443</c:v>
                </c:pt>
                <c:pt idx="73">
                  <c:v>42444</c:v>
                </c:pt>
                <c:pt idx="74">
                  <c:v>42445</c:v>
                </c:pt>
                <c:pt idx="75">
                  <c:v>42446</c:v>
                </c:pt>
                <c:pt idx="76">
                  <c:v>42447</c:v>
                </c:pt>
                <c:pt idx="77">
                  <c:v>42450</c:v>
                </c:pt>
                <c:pt idx="78">
                  <c:v>42451</c:v>
                </c:pt>
                <c:pt idx="79">
                  <c:v>42452</c:v>
                </c:pt>
                <c:pt idx="80">
                  <c:v>42453</c:v>
                </c:pt>
                <c:pt idx="81">
                  <c:v>42457</c:v>
                </c:pt>
                <c:pt idx="82">
                  <c:v>42458</c:v>
                </c:pt>
                <c:pt idx="83">
                  <c:v>42459</c:v>
                </c:pt>
                <c:pt idx="84">
                  <c:v>42460</c:v>
                </c:pt>
                <c:pt idx="85">
                  <c:v>42461</c:v>
                </c:pt>
                <c:pt idx="86">
                  <c:v>42464</c:v>
                </c:pt>
                <c:pt idx="87">
                  <c:v>42465</c:v>
                </c:pt>
                <c:pt idx="88">
                  <c:v>42466</c:v>
                </c:pt>
                <c:pt idx="89">
                  <c:v>42467</c:v>
                </c:pt>
                <c:pt idx="90">
                  <c:v>42468</c:v>
                </c:pt>
                <c:pt idx="91">
                  <c:v>42471</c:v>
                </c:pt>
                <c:pt idx="92">
                  <c:v>42472</c:v>
                </c:pt>
                <c:pt idx="93">
                  <c:v>42473</c:v>
                </c:pt>
                <c:pt idx="94">
                  <c:v>42474</c:v>
                </c:pt>
                <c:pt idx="95">
                  <c:v>42475</c:v>
                </c:pt>
                <c:pt idx="96">
                  <c:v>42478</c:v>
                </c:pt>
                <c:pt idx="97">
                  <c:v>42479</c:v>
                </c:pt>
                <c:pt idx="98">
                  <c:v>42480</c:v>
                </c:pt>
                <c:pt idx="99">
                  <c:v>42481</c:v>
                </c:pt>
                <c:pt idx="100">
                  <c:v>42482</c:v>
                </c:pt>
                <c:pt idx="101">
                  <c:v>42485</c:v>
                </c:pt>
                <c:pt idx="102">
                  <c:v>42486</c:v>
                </c:pt>
                <c:pt idx="103">
                  <c:v>42487</c:v>
                </c:pt>
                <c:pt idx="104">
                  <c:v>42488</c:v>
                </c:pt>
                <c:pt idx="105">
                  <c:v>42489</c:v>
                </c:pt>
                <c:pt idx="106">
                  <c:v>42492</c:v>
                </c:pt>
                <c:pt idx="107">
                  <c:v>42493</c:v>
                </c:pt>
                <c:pt idx="108">
                  <c:v>42494</c:v>
                </c:pt>
                <c:pt idx="109">
                  <c:v>42495</c:v>
                </c:pt>
                <c:pt idx="110">
                  <c:v>42496</c:v>
                </c:pt>
                <c:pt idx="111">
                  <c:v>42499</c:v>
                </c:pt>
                <c:pt idx="112">
                  <c:v>42500</c:v>
                </c:pt>
                <c:pt idx="113">
                  <c:v>42501</c:v>
                </c:pt>
                <c:pt idx="114">
                  <c:v>42502</c:v>
                </c:pt>
                <c:pt idx="115">
                  <c:v>42503</c:v>
                </c:pt>
                <c:pt idx="116">
                  <c:v>42506</c:v>
                </c:pt>
                <c:pt idx="117">
                  <c:v>42507</c:v>
                </c:pt>
                <c:pt idx="118">
                  <c:v>42508</c:v>
                </c:pt>
                <c:pt idx="119">
                  <c:v>42509</c:v>
                </c:pt>
                <c:pt idx="120">
                  <c:v>42510</c:v>
                </c:pt>
                <c:pt idx="121">
                  <c:v>42513</c:v>
                </c:pt>
                <c:pt idx="122">
                  <c:v>42514</c:v>
                </c:pt>
                <c:pt idx="123">
                  <c:v>42515</c:v>
                </c:pt>
                <c:pt idx="124">
                  <c:v>42516</c:v>
                </c:pt>
                <c:pt idx="125">
                  <c:v>42517</c:v>
                </c:pt>
                <c:pt idx="126">
                  <c:v>42520</c:v>
                </c:pt>
                <c:pt idx="127">
                  <c:v>42521</c:v>
                </c:pt>
                <c:pt idx="128">
                  <c:v>42522</c:v>
                </c:pt>
                <c:pt idx="129">
                  <c:v>42523</c:v>
                </c:pt>
                <c:pt idx="130">
                  <c:v>42524</c:v>
                </c:pt>
                <c:pt idx="131">
                  <c:v>42527</c:v>
                </c:pt>
                <c:pt idx="132">
                  <c:v>42528</c:v>
                </c:pt>
                <c:pt idx="133">
                  <c:v>42529</c:v>
                </c:pt>
                <c:pt idx="134">
                  <c:v>42530</c:v>
                </c:pt>
                <c:pt idx="135">
                  <c:v>42531</c:v>
                </c:pt>
                <c:pt idx="136">
                  <c:v>42534</c:v>
                </c:pt>
                <c:pt idx="137">
                  <c:v>42535</c:v>
                </c:pt>
                <c:pt idx="138">
                  <c:v>42536</c:v>
                </c:pt>
                <c:pt idx="139">
                  <c:v>42537</c:v>
                </c:pt>
                <c:pt idx="140">
                  <c:v>42538</c:v>
                </c:pt>
                <c:pt idx="141">
                  <c:v>42541</c:v>
                </c:pt>
                <c:pt idx="142">
                  <c:v>42542</c:v>
                </c:pt>
                <c:pt idx="143">
                  <c:v>42543</c:v>
                </c:pt>
                <c:pt idx="144">
                  <c:v>42544</c:v>
                </c:pt>
                <c:pt idx="145">
                  <c:v>42545</c:v>
                </c:pt>
                <c:pt idx="146">
                  <c:v>42548</c:v>
                </c:pt>
                <c:pt idx="147">
                  <c:v>42549</c:v>
                </c:pt>
                <c:pt idx="148">
                  <c:v>42550</c:v>
                </c:pt>
                <c:pt idx="149">
                  <c:v>42551</c:v>
                </c:pt>
                <c:pt idx="150">
                  <c:v>42552</c:v>
                </c:pt>
                <c:pt idx="151">
                  <c:v>42555</c:v>
                </c:pt>
                <c:pt idx="152">
                  <c:v>42556</c:v>
                </c:pt>
                <c:pt idx="153">
                  <c:v>42557</c:v>
                </c:pt>
                <c:pt idx="154">
                  <c:v>42558</c:v>
                </c:pt>
                <c:pt idx="155">
                  <c:v>42559</c:v>
                </c:pt>
                <c:pt idx="156">
                  <c:v>42562</c:v>
                </c:pt>
                <c:pt idx="157">
                  <c:v>42563</c:v>
                </c:pt>
                <c:pt idx="158">
                  <c:v>42564</c:v>
                </c:pt>
                <c:pt idx="159">
                  <c:v>42565</c:v>
                </c:pt>
                <c:pt idx="160">
                  <c:v>42566</c:v>
                </c:pt>
                <c:pt idx="161">
                  <c:v>42569</c:v>
                </c:pt>
                <c:pt idx="162">
                  <c:v>42570</c:v>
                </c:pt>
                <c:pt idx="163">
                  <c:v>42571</c:v>
                </c:pt>
                <c:pt idx="164">
                  <c:v>42572</c:v>
                </c:pt>
                <c:pt idx="165">
                  <c:v>42573</c:v>
                </c:pt>
                <c:pt idx="166">
                  <c:v>42576</c:v>
                </c:pt>
                <c:pt idx="167">
                  <c:v>42577</c:v>
                </c:pt>
                <c:pt idx="168">
                  <c:v>42578</c:v>
                </c:pt>
                <c:pt idx="169">
                  <c:v>42579</c:v>
                </c:pt>
                <c:pt idx="170">
                  <c:v>42580</c:v>
                </c:pt>
                <c:pt idx="171">
                  <c:v>42583</c:v>
                </c:pt>
                <c:pt idx="172">
                  <c:v>42584</c:v>
                </c:pt>
                <c:pt idx="173">
                  <c:v>42585</c:v>
                </c:pt>
                <c:pt idx="174">
                  <c:v>42586</c:v>
                </c:pt>
                <c:pt idx="175">
                  <c:v>42587</c:v>
                </c:pt>
                <c:pt idx="176">
                  <c:v>42590</c:v>
                </c:pt>
                <c:pt idx="177">
                  <c:v>42591</c:v>
                </c:pt>
                <c:pt idx="178">
                  <c:v>42592</c:v>
                </c:pt>
                <c:pt idx="179">
                  <c:v>42593</c:v>
                </c:pt>
                <c:pt idx="180">
                  <c:v>42594</c:v>
                </c:pt>
                <c:pt idx="181">
                  <c:v>42597</c:v>
                </c:pt>
                <c:pt idx="182">
                  <c:v>42598</c:v>
                </c:pt>
                <c:pt idx="183">
                  <c:v>42599</c:v>
                </c:pt>
                <c:pt idx="184">
                  <c:v>42600</c:v>
                </c:pt>
                <c:pt idx="185">
                  <c:v>42601</c:v>
                </c:pt>
                <c:pt idx="186">
                  <c:v>42604</c:v>
                </c:pt>
                <c:pt idx="187">
                  <c:v>42605</c:v>
                </c:pt>
                <c:pt idx="188">
                  <c:v>42606</c:v>
                </c:pt>
                <c:pt idx="189">
                  <c:v>42607</c:v>
                </c:pt>
                <c:pt idx="190">
                  <c:v>42608</c:v>
                </c:pt>
                <c:pt idx="191">
                  <c:v>42611</c:v>
                </c:pt>
                <c:pt idx="192">
                  <c:v>42612</c:v>
                </c:pt>
                <c:pt idx="193">
                  <c:v>42613</c:v>
                </c:pt>
                <c:pt idx="194">
                  <c:v>42614</c:v>
                </c:pt>
                <c:pt idx="195">
                  <c:v>42615</c:v>
                </c:pt>
                <c:pt idx="196">
                  <c:v>42618</c:v>
                </c:pt>
                <c:pt idx="197">
                  <c:v>42619</c:v>
                </c:pt>
                <c:pt idx="198">
                  <c:v>42620</c:v>
                </c:pt>
                <c:pt idx="199">
                  <c:v>42621</c:v>
                </c:pt>
                <c:pt idx="200">
                  <c:v>42622</c:v>
                </c:pt>
                <c:pt idx="201">
                  <c:v>42625</c:v>
                </c:pt>
                <c:pt idx="202">
                  <c:v>42626</c:v>
                </c:pt>
                <c:pt idx="203">
                  <c:v>42627</c:v>
                </c:pt>
                <c:pt idx="204">
                  <c:v>42628</c:v>
                </c:pt>
                <c:pt idx="205">
                  <c:v>42629</c:v>
                </c:pt>
                <c:pt idx="206">
                  <c:v>42632</c:v>
                </c:pt>
                <c:pt idx="207">
                  <c:v>42633</c:v>
                </c:pt>
                <c:pt idx="208">
                  <c:v>42634</c:v>
                </c:pt>
                <c:pt idx="209">
                  <c:v>42635</c:v>
                </c:pt>
                <c:pt idx="210">
                  <c:v>42636</c:v>
                </c:pt>
                <c:pt idx="211">
                  <c:v>42639</c:v>
                </c:pt>
                <c:pt idx="212">
                  <c:v>42640</c:v>
                </c:pt>
                <c:pt idx="213">
                  <c:v>42641</c:v>
                </c:pt>
                <c:pt idx="214">
                  <c:v>42642</c:v>
                </c:pt>
                <c:pt idx="215">
                  <c:v>42643</c:v>
                </c:pt>
                <c:pt idx="216">
                  <c:v>42646</c:v>
                </c:pt>
                <c:pt idx="217">
                  <c:v>42647</c:v>
                </c:pt>
                <c:pt idx="218">
                  <c:v>42648</c:v>
                </c:pt>
                <c:pt idx="219">
                  <c:v>42649</c:v>
                </c:pt>
                <c:pt idx="220">
                  <c:v>42650</c:v>
                </c:pt>
                <c:pt idx="221">
                  <c:v>42653</c:v>
                </c:pt>
                <c:pt idx="222">
                  <c:v>42654</c:v>
                </c:pt>
                <c:pt idx="223">
                  <c:v>42655</c:v>
                </c:pt>
                <c:pt idx="224">
                  <c:v>42656</c:v>
                </c:pt>
                <c:pt idx="225">
                  <c:v>42657</c:v>
                </c:pt>
                <c:pt idx="226">
                  <c:v>42660</c:v>
                </c:pt>
                <c:pt idx="227">
                  <c:v>42661</c:v>
                </c:pt>
                <c:pt idx="228">
                  <c:v>42662</c:v>
                </c:pt>
                <c:pt idx="229">
                  <c:v>42663</c:v>
                </c:pt>
                <c:pt idx="230">
                  <c:v>42664</c:v>
                </c:pt>
                <c:pt idx="231">
                  <c:v>42667</c:v>
                </c:pt>
                <c:pt idx="232">
                  <c:v>42668</c:v>
                </c:pt>
                <c:pt idx="233">
                  <c:v>42669</c:v>
                </c:pt>
                <c:pt idx="234">
                  <c:v>42670</c:v>
                </c:pt>
                <c:pt idx="235">
                  <c:v>42671</c:v>
                </c:pt>
                <c:pt idx="236">
                  <c:v>42674</c:v>
                </c:pt>
                <c:pt idx="237">
                  <c:v>42675</c:v>
                </c:pt>
                <c:pt idx="238">
                  <c:v>42676</c:v>
                </c:pt>
                <c:pt idx="239">
                  <c:v>42677</c:v>
                </c:pt>
                <c:pt idx="240">
                  <c:v>42678</c:v>
                </c:pt>
                <c:pt idx="241">
                  <c:v>42681</c:v>
                </c:pt>
                <c:pt idx="242">
                  <c:v>42682</c:v>
                </c:pt>
                <c:pt idx="243">
                  <c:v>42683</c:v>
                </c:pt>
                <c:pt idx="244">
                  <c:v>42684</c:v>
                </c:pt>
                <c:pt idx="245">
                  <c:v>42685</c:v>
                </c:pt>
                <c:pt idx="246">
                  <c:v>42688</c:v>
                </c:pt>
                <c:pt idx="247">
                  <c:v>42689</c:v>
                </c:pt>
                <c:pt idx="248">
                  <c:v>42690</c:v>
                </c:pt>
                <c:pt idx="249">
                  <c:v>42691</c:v>
                </c:pt>
                <c:pt idx="250">
                  <c:v>42692</c:v>
                </c:pt>
                <c:pt idx="251">
                  <c:v>42695</c:v>
                </c:pt>
                <c:pt idx="252">
                  <c:v>42696</c:v>
                </c:pt>
                <c:pt idx="253">
                  <c:v>42697</c:v>
                </c:pt>
                <c:pt idx="254">
                  <c:v>42698</c:v>
                </c:pt>
                <c:pt idx="255">
                  <c:v>42699</c:v>
                </c:pt>
                <c:pt idx="256">
                  <c:v>42702</c:v>
                </c:pt>
                <c:pt idx="257">
                  <c:v>42703</c:v>
                </c:pt>
                <c:pt idx="258">
                  <c:v>42704</c:v>
                </c:pt>
                <c:pt idx="259">
                  <c:v>42705</c:v>
                </c:pt>
                <c:pt idx="260">
                  <c:v>42706</c:v>
                </c:pt>
                <c:pt idx="261">
                  <c:v>42709</c:v>
                </c:pt>
                <c:pt idx="262">
                  <c:v>42710</c:v>
                </c:pt>
                <c:pt idx="263">
                  <c:v>42711</c:v>
                </c:pt>
                <c:pt idx="264">
                  <c:v>42712</c:v>
                </c:pt>
                <c:pt idx="265">
                  <c:v>42713</c:v>
                </c:pt>
                <c:pt idx="266">
                  <c:v>42716</c:v>
                </c:pt>
                <c:pt idx="267">
                  <c:v>42717</c:v>
                </c:pt>
                <c:pt idx="268">
                  <c:v>42718</c:v>
                </c:pt>
                <c:pt idx="269">
                  <c:v>42719</c:v>
                </c:pt>
                <c:pt idx="270">
                  <c:v>42720</c:v>
                </c:pt>
                <c:pt idx="271">
                  <c:v>42723</c:v>
                </c:pt>
                <c:pt idx="272">
                  <c:v>42724</c:v>
                </c:pt>
                <c:pt idx="273">
                  <c:v>42725</c:v>
                </c:pt>
                <c:pt idx="274">
                  <c:v>42726</c:v>
                </c:pt>
                <c:pt idx="275">
                  <c:v>42727</c:v>
                </c:pt>
                <c:pt idx="276">
                  <c:v>42730</c:v>
                </c:pt>
                <c:pt idx="277">
                  <c:v>42731</c:v>
                </c:pt>
                <c:pt idx="278">
                  <c:v>42732</c:v>
                </c:pt>
                <c:pt idx="279">
                  <c:v>42733</c:v>
                </c:pt>
                <c:pt idx="280">
                  <c:v>42734</c:v>
                </c:pt>
                <c:pt idx="281">
                  <c:v>42737</c:v>
                </c:pt>
                <c:pt idx="282">
                  <c:v>42738</c:v>
                </c:pt>
                <c:pt idx="283">
                  <c:v>42739</c:v>
                </c:pt>
                <c:pt idx="284">
                  <c:v>42740</c:v>
                </c:pt>
                <c:pt idx="285">
                  <c:v>42741</c:v>
                </c:pt>
                <c:pt idx="286">
                  <c:v>42744</c:v>
                </c:pt>
                <c:pt idx="287">
                  <c:v>42745</c:v>
                </c:pt>
                <c:pt idx="288">
                  <c:v>42746</c:v>
                </c:pt>
                <c:pt idx="289">
                  <c:v>42747</c:v>
                </c:pt>
                <c:pt idx="290">
                  <c:v>42748</c:v>
                </c:pt>
                <c:pt idx="291">
                  <c:v>42751</c:v>
                </c:pt>
                <c:pt idx="292">
                  <c:v>42752</c:v>
                </c:pt>
                <c:pt idx="293">
                  <c:v>42753</c:v>
                </c:pt>
                <c:pt idx="294">
                  <c:v>42754</c:v>
                </c:pt>
                <c:pt idx="295">
                  <c:v>42755</c:v>
                </c:pt>
                <c:pt idx="296">
                  <c:v>42758</c:v>
                </c:pt>
                <c:pt idx="297">
                  <c:v>42759</c:v>
                </c:pt>
                <c:pt idx="298">
                  <c:v>42760</c:v>
                </c:pt>
                <c:pt idx="299">
                  <c:v>42761</c:v>
                </c:pt>
                <c:pt idx="300">
                  <c:v>42762</c:v>
                </c:pt>
                <c:pt idx="301">
                  <c:v>42765</c:v>
                </c:pt>
                <c:pt idx="302">
                  <c:v>42766</c:v>
                </c:pt>
                <c:pt idx="303">
                  <c:v>42767</c:v>
                </c:pt>
                <c:pt idx="304">
                  <c:v>42768</c:v>
                </c:pt>
                <c:pt idx="305">
                  <c:v>42769</c:v>
                </c:pt>
                <c:pt idx="306">
                  <c:v>42772</c:v>
                </c:pt>
                <c:pt idx="307">
                  <c:v>42773</c:v>
                </c:pt>
                <c:pt idx="308">
                  <c:v>42774</c:v>
                </c:pt>
                <c:pt idx="309">
                  <c:v>42775</c:v>
                </c:pt>
                <c:pt idx="310">
                  <c:v>42776</c:v>
                </c:pt>
                <c:pt idx="311">
                  <c:v>42779</c:v>
                </c:pt>
                <c:pt idx="312">
                  <c:v>42780</c:v>
                </c:pt>
                <c:pt idx="313">
                  <c:v>42781</c:v>
                </c:pt>
                <c:pt idx="314">
                  <c:v>42782</c:v>
                </c:pt>
                <c:pt idx="315">
                  <c:v>42783</c:v>
                </c:pt>
                <c:pt idx="316">
                  <c:v>42786</c:v>
                </c:pt>
                <c:pt idx="317">
                  <c:v>42787</c:v>
                </c:pt>
                <c:pt idx="318">
                  <c:v>42788</c:v>
                </c:pt>
                <c:pt idx="319">
                  <c:v>42789</c:v>
                </c:pt>
                <c:pt idx="320">
                  <c:v>42790</c:v>
                </c:pt>
                <c:pt idx="321">
                  <c:v>42793</c:v>
                </c:pt>
                <c:pt idx="322">
                  <c:v>42794</c:v>
                </c:pt>
                <c:pt idx="323">
                  <c:v>42795</c:v>
                </c:pt>
                <c:pt idx="324">
                  <c:v>42796</c:v>
                </c:pt>
                <c:pt idx="325">
                  <c:v>42797</c:v>
                </c:pt>
                <c:pt idx="326">
                  <c:v>42800</c:v>
                </c:pt>
                <c:pt idx="327">
                  <c:v>42801</c:v>
                </c:pt>
                <c:pt idx="328">
                  <c:v>42802</c:v>
                </c:pt>
                <c:pt idx="329">
                  <c:v>42803</c:v>
                </c:pt>
                <c:pt idx="330">
                  <c:v>42804</c:v>
                </c:pt>
                <c:pt idx="331">
                  <c:v>42807</c:v>
                </c:pt>
                <c:pt idx="332">
                  <c:v>42808</c:v>
                </c:pt>
                <c:pt idx="333">
                  <c:v>42809</c:v>
                </c:pt>
                <c:pt idx="334">
                  <c:v>42810</c:v>
                </c:pt>
                <c:pt idx="335">
                  <c:v>42811</c:v>
                </c:pt>
                <c:pt idx="336">
                  <c:v>42814</c:v>
                </c:pt>
                <c:pt idx="337">
                  <c:v>42815</c:v>
                </c:pt>
                <c:pt idx="338">
                  <c:v>42816</c:v>
                </c:pt>
                <c:pt idx="339">
                  <c:v>42817</c:v>
                </c:pt>
                <c:pt idx="340">
                  <c:v>42818</c:v>
                </c:pt>
                <c:pt idx="341">
                  <c:v>42821</c:v>
                </c:pt>
                <c:pt idx="342">
                  <c:v>42822</c:v>
                </c:pt>
                <c:pt idx="343">
                  <c:v>42823</c:v>
                </c:pt>
                <c:pt idx="344">
                  <c:v>42824</c:v>
                </c:pt>
                <c:pt idx="345">
                  <c:v>42825</c:v>
                </c:pt>
                <c:pt idx="346">
                  <c:v>42828</c:v>
                </c:pt>
                <c:pt idx="347">
                  <c:v>42829</c:v>
                </c:pt>
                <c:pt idx="348">
                  <c:v>42830</c:v>
                </c:pt>
                <c:pt idx="349">
                  <c:v>42831</c:v>
                </c:pt>
                <c:pt idx="350">
                  <c:v>42832</c:v>
                </c:pt>
                <c:pt idx="351">
                  <c:v>42835</c:v>
                </c:pt>
                <c:pt idx="352">
                  <c:v>42836</c:v>
                </c:pt>
                <c:pt idx="353">
                  <c:v>42837</c:v>
                </c:pt>
                <c:pt idx="354">
                  <c:v>42838</c:v>
                </c:pt>
                <c:pt idx="355">
                  <c:v>42842</c:v>
                </c:pt>
                <c:pt idx="356">
                  <c:v>42843</c:v>
                </c:pt>
                <c:pt idx="357">
                  <c:v>42844</c:v>
                </c:pt>
                <c:pt idx="358">
                  <c:v>42845</c:v>
                </c:pt>
                <c:pt idx="359">
                  <c:v>42846</c:v>
                </c:pt>
                <c:pt idx="360">
                  <c:v>42849</c:v>
                </c:pt>
                <c:pt idx="361">
                  <c:v>42850</c:v>
                </c:pt>
                <c:pt idx="362">
                  <c:v>42851</c:v>
                </c:pt>
                <c:pt idx="363">
                  <c:v>42852</c:v>
                </c:pt>
                <c:pt idx="364">
                  <c:v>42853</c:v>
                </c:pt>
                <c:pt idx="365">
                  <c:v>42856</c:v>
                </c:pt>
                <c:pt idx="366">
                  <c:v>42857</c:v>
                </c:pt>
                <c:pt idx="367">
                  <c:v>42858</c:v>
                </c:pt>
                <c:pt idx="368">
                  <c:v>42859</c:v>
                </c:pt>
                <c:pt idx="369">
                  <c:v>42860</c:v>
                </c:pt>
                <c:pt idx="370">
                  <c:v>42863</c:v>
                </c:pt>
                <c:pt idx="371">
                  <c:v>42864</c:v>
                </c:pt>
                <c:pt idx="372">
                  <c:v>42865</c:v>
                </c:pt>
                <c:pt idx="373">
                  <c:v>42866</c:v>
                </c:pt>
                <c:pt idx="374">
                  <c:v>42867</c:v>
                </c:pt>
                <c:pt idx="375">
                  <c:v>42870</c:v>
                </c:pt>
                <c:pt idx="376">
                  <c:v>42871</c:v>
                </c:pt>
                <c:pt idx="377">
                  <c:v>42872</c:v>
                </c:pt>
                <c:pt idx="378">
                  <c:v>42873</c:v>
                </c:pt>
                <c:pt idx="379">
                  <c:v>42874</c:v>
                </c:pt>
                <c:pt idx="380">
                  <c:v>42877</c:v>
                </c:pt>
                <c:pt idx="381">
                  <c:v>42878</c:v>
                </c:pt>
                <c:pt idx="382">
                  <c:v>42879</c:v>
                </c:pt>
                <c:pt idx="383">
                  <c:v>42880</c:v>
                </c:pt>
                <c:pt idx="384">
                  <c:v>42881</c:v>
                </c:pt>
                <c:pt idx="385">
                  <c:v>42884</c:v>
                </c:pt>
                <c:pt idx="386">
                  <c:v>42885</c:v>
                </c:pt>
                <c:pt idx="387">
                  <c:v>42886</c:v>
                </c:pt>
                <c:pt idx="388">
                  <c:v>42887</c:v>
                </c:pt>
                <c:pt idx="389">
                  <c:v>42888</c:v>
                </c:pt>
                <c:pt idx="390">
                  <c:v>42891</c:v>
                </c:pt>
                <c:pt idx="391">
                  <c:v>42892</c:v>
                </c:pt>
                <c:pt idx="392">
                  <c:v>42893</c:v>
                </c:pt>
                <c:pt idx="393">
                  <c:v>42894</c:v>
                </c:pt>
                <c:pt idx="394">
                  <c:v>42895</c:v>
                </c:pt>
                <c:pt idx="395">
                  <c:v>42898</c:v>
                </c:pt>
                <c:pt idx="396">
                  <c:v>42899</c:v>
                </c:pt>
                <c:pt idx="397">
                  <c:v>42900</c:v>
                </c:pt>
                <c:pt idx="398">
                  <c:v>42901</c:v>
                </c:pt>
                <c:pt idx="399">
                  <c:v>42902</c:v>
                </c:pt>
                <c:pt idx="400">
                  <c:v>42905</c:v>
                </c:pt>
                <c:pt idx="401">
                  <c:v>42906</c:v>
                </c:pt>
                <c:pt idx="402">
                  <c:v>42907</c:v>
                </c:pt>
                <c:pt idx="403">
                  <c:v>42908</c:v>
                </c:pt>
                <c:pt idx="404">
                  <c:v>42909</c:v>
                </c:pt>
                <c:pt idx="405">
                  <c:v>42912</c:v>
                </c:pt>
                <c:pt idx="406">
                  <c:v>42913</c:v>
                </c:pt>
                <c:pt idx="407">
                  <c:v>42914</c:v>
                </c:pt>
                <c:pt idx="408">
                  <c:v>42915</c:v>
                </c:pt>
                <c:pt idx="409">
                  <c:v>42916</c:v>
                </c:pt>
                <c:pt idx="410">
                  <c:v>42919</c:v>
                </c:pt>
                <c:pt idx="411">
                  <c:v>42920</c:v>
                </c:pt>
                <c:pt idx="412">
                  <c:v>42921</c:v>
                </c:pt>
                <c:pt idx="413">
                  <c:v>42922</c:v>
                </c:pt>
                <c:pt idx="414">
                  <c:v>42923</c:v>
                </c:pt>
                <c:pt idx="415">
                  <c:v>42926</c:v>
                </c:pt>
                <c:pt idx="416">
                  <c:v>42927</c:v>
                </c:pt>
                <c:pt idx="417">
                  <c:v>42928</c:v>
                </c:pt>
                <c:pt idx="418">
                  <c:v>42929</c:v>
                </c:pt>
                <c:pt idx="419">
                  <c:v>42930</c:v>
                </c:pt>
                <c:pt idx="420">
                  <c:v>42933</c:v>
                </c:pt>
                <c:pt idx="421">
                  <c:v>42934</c:v>
                </c:pt>
                <c:pt idx="422">
                  <c:v>42935</c:v>
                </c:pt>
                <c:pt idx="423">
                  <c:v>42936</c:v>
                </c:pt>
                <c:pt idx="424">
                  <c:v>42937</c:v>
                </c:pt>
                <c:pt idx="425">
                  <c:v>42940</c:v>
                </c:pt>
                <c:pt idx="426">
                  <c:v>42941</c:v>
                </c:pt>
                <c:pt idx="427">
                  <c:v>42942</c:v>
                </c:pt>
                <c:pt idx="428">
                  <c:v>42943</c:v>
                </c:pt>
                <c:pt idx="429">
                  <c:v>42944</c:v>
                </c:pt>
                <c:pt idx="430">
                  <c:v>42947</c:v>
                </c:pt>
                <c:pt idx="431">
                  <c:v>42948</c:v>
                </c:pt>
                <c:pt idx="432">
                  <c:v>42949</c:v>
                </c:pt>
                <c:pt idx="433">
                  <c:v>42950</c:v>
                </c:pt>
                <c:pt idx="434">
                  <c:v>42951</c:v>
                </c:pt>
                <c:pt idx="435">
                  <c:v>42954</c:v>
                </c:pt>
                <c:pt idx="436">
                  <c:v>42955</c:v>
                </c:pt>
                <c:pt idx="437">
                  <c:v>42956</c:v>
                </c:pt>
                <c:pt idx="438">
                  <c:v>42957</c:v>
                </c:pt>
                <c:pt idx="439">
                  <c:v>42958</c:v>
                </c:pt>
                <c:pt idx="440">
                  <c:v>42961</c:v>
                </c:pt>
                <c:pt idx="441">
                  <c:v>42962</c:v>
                </c:pt>
                <c:pt idx="442">
                  <c:v>42963</c:v>
                </c:pt>
                <c:pt idx="443">
                  <c:v>42964</c:v>
                </c:pt>
                <c:pt idx="444">
                  <c:v>42965</c:v>
                </c:pt>
                <c:pt idx="445">
                  <c:v>42968</c:v>
                </c:pt>
                <c:pt idx="446">
                  <c:v>42969</c:v>
                </c:pt>
                <c:pt idx="447">
                  <c:v>42970</c:v>
                </c:pt>
                <c:pt idx="448">
                  <c:v>42971</c:v>
                </c:pt>
                <c:pt idx="449">
                  <c:v>42972</c:v>
                </c:pt>
                <c:pt idx="450">
                  <c:v>42975</c:v>
                </c:pt>
                <c:pt idx="451">
                  <c:v>42976</c:v>
                </c:pt>
                <c:pt idx="452">
                  <c:v>42977</c:v>
                </c:pt>
                <c:pt idx="453">
                  <c:v>42978</c:v>
                </c:pt>
                <c:pt idx="454">
                  <c:v>42979</c:v>
                </c:pt>
                <c:pt idx="455">
                  <c:v>42982</c:v>
                </c:pt>
                <c:pt idx="456">
                  <c:v>42983</c:v>
                </c:pt>
                <c:pt idx="457">
                  <c:v>42984</c:v>
                </c:pt>
                <c:pt idx="458">
                  <c:v>42985</c:v>
                </c:pt>
                <c:pt idx="459">
                  <c:v>42986</c:v>
                </c:pt>
                <c:pt idx="460">
                  <c:v>42989</c:v>
                </c:pt>
                <c:pt idx="461">
                  <c:v>42990</c:v>
                </c:pt>
                <c:pt idx="462">
                  <c:v>42991</c:v>
                </c:pt>
                <c:pt idx="463">
                  <c:v>42992</c:v>
                </c:pt>
                <c:pt idx="464">
                  <c:v>42993</c:v>
                </c:pt>
                <c:pt idx="465">
                  <c:v>42996</c:v>
                </c:pt>
                <c:pt idx="466">
                  <c:v>42997</c:v>
                </c:pt>
                <c:pt idx="467">
                  <c:v>42998</c:v>
                </c:pt>
                <c:pt idx="468">
                  <c:v>42999</c:v>
                </c:pt>
                <c:pt idx="469">
                  <c:v>43000</c:v>
                </c:pt>
                <c:pt idx="470">
                  <c:v>43003</c:v>
                </c:pt>
                <c:pt idx="471">
                  <c:v>43004</c:v>
                </c:pt>
                <c:pt idx="472">
                  <c:v>43005</c:v>
                </c:pt>
                <c:pt idx="473">
                  <c:v>43006</c:v>
                </c:pt>
                <c:pt idx="474">
                  <c:v>43007</c:v>
                </c:pt>
                <c:pt idx="475">
                  <c:v>43010</c:v>
                </c:pt>
                <c:pt idx="476">
                  <c:v>43011</c:v>
                </c:pt>
                <c:pt idx="477">
                  <c:v>43012</c:v>
                </c:pt>
                <c:pt idx="478">
                  <c:v>43013</c:v>
                </c:pt>
                <c:pt idx="479">
                  <c:v>43014</c:v>
                </c:pt>
                <c:pt idx="480">
                  <c:v>43017</c:v>
                </c:pt>
                <c:pt idx="481">
                  <c:v>43018</c:v>
                </c:pt>
                <c:pt idx="482">
                  <c:v>43019</c:v>
                </c:pt>
                <c:pt idx="483">
                  <c:v>43020</c:v>
                </c:pt>
                <c:pt idx="484">
                  <c:v>43021</c:v>
                </c:pt>
                <c:pt idx="485">
                  <c:v>43024</c:v>
                </c:pt>
                <c:pt idx="486">
                  <c:v>43025</c:v>
                </c:pt>
                <c:pt idx="487">
                  <c:v>43026</c:v>
                </c:pt>
                <c:pt idx="488">
                  <c:v>43027</c:v>
                </c:pt>
                <c:pt idx="489">
                  <c:v>43028</c:v>
                </c:pt>
                <c:pt idx="490">
                  <c:v>43031</c:v>
                </c:pt>
                <c:pt idx="491">
                  <c:v>43032</c:v>
                </c:pt>
                <c:pt idx="492">
                  <c:v>43033</c:v>
                </c:pt>
                <c:pt idx="493">
                  <c:v>43034</c:v>
                </c:pt>
                <c:pt idx="494">
                  <c:v>43035</c:v>
                </c:pt>
                <c:pt idx="495">
                  <c:v>43038</c:v>
                </c:pt>
                <c:pt idx="496">
                  <c:v>43039</c:v>
                </c:pt>
                <c:pt idx="497">
                  <c:v>43040</c:v>
                </c:pt>
                <c:pt idx="498">
                  <c:v>43041</c:v>
                </c:pt>
                <c:pt idx="499">
                  <c:v>43042</c:v>
                </c:pt>
                <c:pt idx="500">
                  <c:v>43045</c:v>
                </c:pt>
                <c:pt idx="501">
                  <c:v>43046</c:v>
                </c:pt>
                <c:pt idx="502">
                  <c:v>43047</c:v>
                </c:pt>
                <c:pt idx="503">
                  <c:v>43048</c:v>
                </c:pt>
                <c:pt idx="504">
                  <c:v>43049</c:v>
                </c:pt>
                <c:pt idx="505">
                  <c:v>43052</c:v>
                </c:pt>
                <c:pt idx="506">
                  <c:v>43053</c:v>
                </c:pt>
                <c:pt idx="507">
                  <c:v>43054</c:v>
                </c:pt>
                <c:pt idx="508">
                  <c:v>43055</c:v>
                </c:pt>
                <c:pt idx="509">
                  <c:v>43056</c:v>
                </c:pt>
                <c:pt idx="510">
                  <c:v>43059</c:v>
                </c:pt>
                <c:pt idx="511">
                  <c:v>43060</c:v>
                </c:pt>
                <c:pt idx="512">
                  <c:v>43061</c:v>
                </c:pt>
                <c:pt idx="513">
                  <c:v>43062</c:v>
                </c:pt>
                <c:pt idx="514">
                  <c:v>43063</c:v>
                </c:pt>
                <c:pt idx="515">
                  <c:v>43066</c:v>
                </c:pt>
                <c:pt idx="516">
                  <c:v>43067</c:v>
                </c:pt>
                <c:pt idx="517">
                  <c:v>43068</c:v>
                </c:pt>
                <c:pt idx="518">
                  <c:v>43069</c:v>
                </c:pt>
                <c:pt idx="519" formatCode="d/mmm/yy">
                  <c:v>43070</c:v>
                </c:pt>
                <c:pt idx="520" formatCode="d/mmm/yy">
                  <c:v>43073</c:v>
                </c:pt>
                <c:pt idx="521" formatCode="d/mmm/yy">
                  <c:v>43074</c:v>
                </c:pt>
                <c:pt idx="522" formatCode="d/mmm/yy">
                  <c:v>43075</c:v>
                </c:pt>
                <c:pt idx="523" formatCode="d/mmm/yy">
                  <c:v>43076</c:v>
                </c:pt>
                <c:pt idx="524" formatCode="d/mmm/yy">
                  <c:v>43077</c:v>
                </c:pt>
                <c:pt idx="525" formatCode="d/mmm/yy">
                  <c:v>43080</c:v>
                </c:pt>
                <c:pt idx="526" formatCode="d/mmm/yy">
                  <c:v>43081</c:v>
                </c:pt>
                <c:pt idx="527" formatCode="d/mmm/yy">
                  <c:v>43082</c:v>
                </c:pt>
                <c:pt idx="528" formatCode="d/mmm/yy">
                  <c:v>43083</c:v>
                </c:pt>
                <c:pt idx="529" formatCode="d/mmm/yy">
                  <c:v>43084</c:v>
                </c:pt>
                <c:pt idx="530" formatCode="d/mmm/yy">
                  <c:v>43087</c:v>
                </c:pt>
                <c:pt idx="531" formatCode="d/mmm/yy">
                  <c:v>43088</c:v>
                </c:pt>
                <c:pt idx="532" formatCode="d/mmm/yy">
                  <c:v>43089</c:v>
                </c:pt>
                <c:pt idx="533" formatCode="d/mmm/yy">
                  <c:v>43090</c:v>
                </c:pt>
                <c:pt idx="534" formatCode="d/mmm/yy">
                  <c:v>43091</c:v>
                </c:pt>
                <c:pt idx="535" formatCode="d/mmm/yy">
                  <c:v>43095</c:v>
                </c:pt>
                <c:pt idx="536" formatCode="d/mmm/yy">
                  <c:v>43096</c:v>
                </c:pt>
                <c:pt idx="537" formatCode="d/mmm/yy">
                  <c:v>43097</c:v>
                </c:pt>
                <c:pt idx="538" formatCode="d/mmm/yy">
                  <c:v>43098</c:v>
                </c:pt>
              </c:numCache>
            </c:numRef>
          </c:cat>
          <c:val>
            <c:numRef>
              <c:f>Sheet1!$G$260:$G$798</c:f>
              <c:numCache>
                <c:formatCode>General</c:formatCode>
                <c:ptCount val="539"/>
                <c:pt idx="0">
                  <c:v>121.41</c:v>
                </c:pt>
                <c:pt idx="1">
                  <c:v>122.23</c:v>
                </c:pt>
                <c:pt idx="2">
                  <c:v>124.25</c:v>
                </c:pt>
                <c:pt idx="3">
                  <c:v>126.67</c:v>
                </c:pt>
                <c:pt idx="4">
                  <c:v>126.42</c:v>
                </c:pt>
                <c:pt idx="5">
                  <c:v>126.2</c:v>
                </c:pt>
                <c:pt idx="6">
                  <c:v>127.06</c:v>
                </c:pt>
                <c:pt idx="7">
                  <c:v>126.71</c:v>
                </c:pt>
                <c:pt idx="8">
                  <c:v>121.94</c:v>
                </c:pt>
                <c:pt idx="9">
                  <c:v>121.48</c:v>
                </c:pt>
                <c:pt idx="10">
                  <c:v>121.74</c:v>
                </c:pt>
                <c:pt idx="11">
                  <c:v>121.59</c:v>
                </c:pt>
                <c:pt idx="12">
                  <c:v>120.37</c:v>
                </c:pt>
                <c:pt idx="13">
                  <c:v>121.23</c:v>
                </c:pt>
                <c:pt idx="14">
                  <c:v>120.95</c:v>
                </c:pt>
                <c:pt idx="15">
                  <c:v>121.96</c:v>
                </c:pt>
                <c:pt idx="16">
                  <c:v>125.5</c:v>
                </c:pt>
                <c:pt idx="17">
                  <c:v>123.24</c:v>
                </c:pt>
                <c:pt idx="18">
                  <c:v>122.34</c:v>
                </c:pt>
                <c:pt idx="19">
                  <c:v>124.41</c:v>
                </c:pt>
                <c:pt idx="20">
                  <c:v>126.48</c:v>
                </c:pt>
                <c:pt idx="21">
                  <c:v>127.94</c:v>
                </c:pt>
                <c:pt idx="22">
                  <c:v>126.78</c:v>
                </c:pt>
                <c:pt idx="23">
                  <c:v>125.96</c:v>
                </c:pt>
                <c:pt idx="24">
                  <c:v>123.1</c:v>
                </c:pt>
                <c:pt idx="25">
                  <c:v>121.53</c:v>
                </c:pt>
                <c:pt idx="26">
                  <c:v>121.89</c:v>
                </c:pt>
                <c:pt idx="27">
                  <c:v>118.65</c:v>
                </c:pt>
                <c:pt idx="28">
                  <c:v>118.64</c:v>
                </c:pt>
                <c:pt idx="29">
                  <c:v>119.38</c:v>
                </c:pt>
                <c:pt idx="30">
                  <c:v>119.67</c:v>
                </c:pt>
                <c:pt idx="31">
                  <c:v>119.4</c:v>
                </c:pt>
                <c:pt idx="32">
                  <c:v>119.84</c:v>
                </c:pt>
                <c:pt idx="33">
                  <c:v>120.32</c:v>
                </c:pt>
                <c:pt idx="34">
                  <c:v>116.74</c:v>
                </c:pt>
                <c:pt idx="35">
                  <c:v>118.88</c:v>
                </c:pt>
                <c:pt idx="36">
                  <c:v>121.07</c:v>
                </c:pt>
                <c:pt idx="37">
                  <c:v>121.42</c:v>
                </c:pt>
                <c:pt idx="38">
                  <c:v>121.63</c:v>
                </c:pt>
                <c:pt idx="39">
                  <c:v>123.97</c:v>
                </c:pt>
                <c:pt idx="40">
                  <c:v>124.34</c:v>
                </c:pt>
                <c:pt idx="41">
                  <c:v>121.07</c:v>
                </c:pt>
                <c:pt idx="42">
                  <c:v>122.98</c:v>
                </c:pt>
                <c:pt idx="43">
                  <c:v>125.66</c:v>
                </c:pt>
                <c:pt idx="44">
                  <c:v>127.19</c:v>
                </c:pt>
                <c:pt idx="45">
                  <c:v>128.88999999999999</c:v>
                </c:pt>
                <c:pt idx="46">
                  <c:v>126.45</c:v>
                </c:pt>
                <c:pt idx="47">
                  <c:v>121.74</c:v>
                </c:pt>
                <c:pt idx="48">
                  <c:v>120.93</c:v>
                </c:pt>
                <c:pt idx="49">
                  <c:v>120.49</c:v>
                </c:pt>
                <c:pt idx="50">
                  <c:v>118.76</c:v>
                </c:pt>
                <c:pt idx="51">
                  <c:v>120.96</c:v>
                </c:pt>
                <c:pt idx="52">
                  <c:v>121.69</c:v>
                </c:pt>
                <c:pt idx="53">
                  <c:v>121.29</c:v>
                </c:pt>
                <c:pt idx="54">
                  <c:v>120.54</c:v>
                </c:pt>
                <c:pt idx="55">
                  <c:v>119.92</c:v>
                </c:pt>
                <c:pt idx="56">
                  <c:v>120.65</c:v>
                </c:pt>
                <c:pt idx="57">
                  <c:v>124.09</c:v>
                </c:pt>
                <c:pt idx="58">
                  <c:v>123.61</c:v>
                </c:pt>
                <c:pt idx="59">
                  <c:v>121.03</c:v>
                </c:pt>
                <c:pt idx="60">
                  <c:v>120.57</c:v>
                </c:pt>
                <c:pt idx="61">
                  <c:v>119.78</c:v>
                </c:pt>
                <c:pt idx="62">
                  <c:v>119.87</c:v>
                </c:pt>
                <c:pt idx="63">
                  <c:v>119.16</c:v>
                </c:pt>
                <c:pt idx="64">
                  <c:v>120.24</c:v>
                </c:pt>
                <c:pt idx="65">
                  <c:v>122.34</c:v>
                </c:pt>
                <c:pt idx="66">
                  <c:v>125.37</c:v>
                </c:pt>
                <c:pt idx="67">
                  <c:v>125.13</c:v>
                </c:pt>
                <c:pt idx="68">
                  <c:v>126.39</c:v>
                </c:pt>
                <c:pt idx="69">
                  <c:v>126.87</c:v>
                </c:pt>
                <c:pt idx="70">
                  <c:v>126.48</c:v>
                </c:pt>
                <c:pt idx="71">
                  <c:v>129.43</c:v>
                </c:pt>
                <c:pt idx="72">
                  <c:v>132.02000000000001</c:v>
                </c:pt>
                <c:pt idx="73">
                  <c:v>130.51</c:v>
                </c:pt>
                <c:pt idx="74">
                  <c:v>133.44</c:v>
                </c:pt>
                <c:pt idx="75">
                  <c:v>134.72999999999999</c:v>
                </c:pt>
                <c:pt idx="76">
                  <c:v>135.68</c:v>
                </c:pt>
                <c:pt idx="77">
                  <c:v>137.38</c:v>
                </c:pt>
                <c:pt idx="78">
                  <c:v>140.09</c:v>
                </c:pt>
                <c:pt idx="79">
                  <c:v>136.91999999999999</c:v>
                </c:pt>
                <c:pt idx="80">
                  <c:v>133.55000000000001</c:v>
                </c:pt>
                <c:pt idx="81">
                  <c:v>134.68</c:v>
                </c:pt>
                <c:pt idx="82">
                  <c:v>132.80000000000001</c:v>
                </c:pt>
                <c:pt idx="83">
                  <c:v>132.78</c:v>
                </c:pt>
                <c:pt idx="84">
                  <c:v>132.38999999999999</c:v>
                </c:pt>
                <c:pt idx="85">
                  <c:v>131.79</c:v>
                </c:pt>
                <c:pt idx="86">
                  <c:v>127.97</c:v>
                </c:pt>
                <c:pt idx="87">
                  <c:v>126.04</c:v>
                </c:pt>
                <c:pt idx="88">
                  <c:v>126.76</c:v>
                </c:pt>
                <c:pt idx="89">
                  <c:v>126.89</c:v>
                </c:pt>
                <c:pt idx="90">
                  <c:v>125.38</c:v>
                </c:pt>
                <c:pt idx="91">
                  <c:v>127.01</c:v>
                </c:pt>
                <c:pt idx="92">
                  <c:v>128.88999999999999</c:v>
                </c:pt>
                <c:pt idx="93">
                  <c:v>126.54</c:v>
                </c:pt>
                <c:pt idx="94">
                  <c:v>127.96</c:v>
                </c:pt>
                <c:pt idx="95">
                  <c:v>127.33</c:v>
                </c:pt>
                <c:pt idx="96">
                  <c:v>129.96</c:v>
                </c:pt>
                <c:pt idx="97">
                  <c:v>131.32</c:v>
                </c:pt>
                <c:pt idx="98">
                  <c:v>132.55000000000001</c:v>
                </c:pt>
                <c:pt idx="99">
                  <c:v>129.43</c:v>
                </c:pt>
                <c:pt idx="100">
                  <c:v>127.93</c:v>
                </c:pt>
                <c:pt idx="101">
                  <c:v>127.86</c:v>
                </c:pt>
                <c:pt idx="102">
                  <c:v>130.19</c:v>
                </c:pt>
                <c:pt idx="103">
                  <c:v>126.33</c:v>
                </c:pt>
                <c:pt idx="104">
                  <c:v>125.62</c:v>
                </c:pt>
                <c:pt idx="105">
                  <c:v>126.34</c:v>
                </c:pt>
                <c:pt idx="106">
                  <c:v>124.69</c:v>
                </c:pt>
                <c:pt idx="107">
                  <c:v>123.98</c:v>
                </c:pt>
                <c:pt idx="108">
                  <c:v>124.26</c:v>
                </c:pt>
                <c:pt idx="109">
                  <c:v>126.24</c:v>
                </c:pt>
                <c:pt idx="110">
                  <c:v>128.79</c:v>
                </c:pt>
                <c:pt idx="111">
                  <c:v>130.27000000000001</c:v>
                </c:pt>
                <c:pt idx="112">
                  <c:v>132.85</c:v>
                </c:pt>
                <c:pt idx="113">
                  <c:v>133.62</c:v>
                </c:pt>
                <c:pt idx="114">
                  <c:v>133.94</c:v>
                </c:pt>
                <c:pt idx="115">
                  <c:v>133.97999999999999</c:v>
                </c:pt>
                <c:pt idx="116">
                  <c:v>138.32</c:v>
                </c:pt>
                <c:pt idx="117">
                  <c:v>135.35</c:v>
                </c:pt>
                <c:pt idx="118">
                  <c:v>133.71</c:v>
                </c:pt>
                <c:pt idx="119">
                  <c:v>128.09</c:v>
                </c:pt>
                <c:pt idx="120">
                  <c:v>128.66</c:v>
                </c:pt>
                <c:pt idx="121">
                  <c:v>126.92</c:v>
                </c:pt>
                <c:pt idx="122">
                  <c:v>126.17</c:v>
                </c:pt>
                <c:pt idx="123">
                  <c:v>125.62</c:v>
                </c:pt>
                <c:pt idx="124">
                  <c:v>126.08</c:v>
                </c:pt>
                <c:pt idx="125">
                  <c:v>125.76</c:v>
                </c:pt>
                <c:pt idx="126">
                  <c:v>125.79</c:v>
                </c:pt>
                <c:pt idx="127">
                  <c:v>125.99</c:v>
                </c:pt>
                <c:pt idx="128">
                  <c:v>125.94</c:v>
                </c:pt>
                <c:pt idx="129">
                  <c:v>126.97</c:v>
                </c:pt>
                <c:pt idx="130">
                  <c:v>131.19</c:v>
                </c:pt>
                <c:pt idx="131">
                  <c:v>135.19</c:v>
                </c:pt>
                <c:pt idx="132">
                  <c:v>135.72999999999999</c:v>
                </c:pt>
                <c:pt idx="133">
                  <c:v>142.68</c:v>
                </c:pt>
                <c:pt idx="134">
                  <c:v>138.78</c:v>
                </c:pt>
                <c:pt idx="135">
                  <c:v>140.1</c:v>
                </c:pt>
                <c:pt idx="136">
                  <c:v>139.47999999999999</c:v>
                </c:pt>
                <c:pt idx="137">
                  <c:v>137.41</c:v>
                </c:pt>
                <c:pt idx="138">
                  <c:v>139.91999999999999</c:v>
                </c:pt>
                <c:pt idx="139">
                  <c:v>140.91</c:v>
                </c:pt>
                <c:pt idx="140">
                  <c:v>142.5</c:v>
                </c:pt>
                <c:pt idx="141">
                  <c:v>141.88</c:v>
                </c:pt>
                <c:pt idx="142">
                  <c:v>140.63</c:v>
                </c:pt>
                <c:pt idx="143">
                  <c:v>139.55000000000001</c:v>
                </c:pt>
                <c:pt idx="144">
                  <c:v>142.15</c:v>
                </c:pt>
                <c:pt idx="145">
                  <c:v>137.46</c:v>
                </c:pt>
                <c:pt idx="146">
                  <c:v>136.21</c:v>
                </c:pt>
                <c:pt idx="147">
                  <c:v>140.72999999999999</c:v>
                </c:pt>
                <c:pt idx="148">
                  <c:v>143.97</c:v>
                </c:pt>
                <c:pt idx="149">
                  <c:v>145.07</c:v>
                </c:pt>
                <c:pt idx="150">
                  <c:v>146.43</c:v>
                </c:pt>
                <c:pt idx="151">
                  <c:v>146.59</c:v>
                </c:pt>
                <c:pt idx="152">
                  <c:v>145.49</c:v>
                </c:pt>
                <c:pt idx="153">
                  <c:v>143.15</c:v>
                </c:pt>
                <c:pt idx="154">
                  <c:v>141.97</c:v>
                </c:pt>
                <c:pt idx="155">
                  <c:v>143.63999999999999</c:v>
                </c:pt>
                <c:pt idx="156">
                  <c:v>147.91</c:v>
                </c:pt>
                <c:pt idx="157">
                  <c:v>146.27000000000001</c:v>
                </c:pt>
                <c:pt idx="158">
                  <c:v>146.30000000000001</c:v>
                </c:pt>
                <c:pt idx="159">
                  <c:v>150.35</c:v>
                </c:pt>
                <c:pt idx="160">
                  <c:v>147.58000000000001</c:v>
                </c:pt>
                <c:pt idx="161">
                  <c:v>146.81</c:v>
                </c:pt>
                <c:pt idx="162">
                  <c:v>146.36000000000001</c:v>
                </c:pt>
                <c:pt idx="163">
                  <c:v>147.43</c:v>
                </c:pt>
                <c:pt idx="164">
                  <c:v>146.56</c:v>
                </c:pt>
                <c:pt idx="165">
                  <c:v>142.07</c:v>
                </c:pt>
                <c:pt idx="166">
                  <c:v>139.74</c:v>
                </c:pt>
                <c:pt idx="167">
                  <c:v>140.59</c:v>
                </c:pt>
                <c:pt idx="168">
                  <c:v>139.76</c:v>
                </c:pt>
                <c:pt idx="169">
                  <c:v>140.51</c:v>
                </c:pt>
                <c:pt idx="170">
                  <c:v>144.41</c:v>
                </c:pt>
                <c:pt idx="171">
                  <c:v>143.54</c:v>
                </c:pt>
                <c:pt idx="172">
                  <c:v>142.19</c:v>
                </c:pt>
                <c:pt idx="173">
                  <c:v>141.66</c:v>
                </c:pt>
                <c:pt idx="174">
                  <c:v>142.01</c:v>
                </c:pt>
                <c:pt idx="175">
                  <c:v>143.37</c:v>
                </c:pt>
                <c:pt idx="176">
                  <c:v>141.9</c:v>
                </c:pt>
                <c:pt idx="177">
                  <c:v>142</c:v>
                </c:pt>
                <c:pt idx="178">
                  <c:v>140.18</c:v>
                </c:pt>
                <c:pt idx="179">
                  <c:v>139.01</c:v>
                </c:pt>
                <c:pt idx="180">
                  <c:v>138.18</c:v>
                </c:pt>
                <c:pt idx="181">
                  <c:v>138.4</c:v>
                </c:pt>
                <c:pt idx="182">
                  <c:v>138.49</c:v>
                </c:pt>
                <c:pt idx="183">
                  <c:v>136.57</c:v>
                </c:pt>
                <c:pt idx="184">
                  <c:v>139.32</c:v>
                </c:pt>
                <c:pt idx="185">
                  <c:v>139.41</c:v>
                </c:pt>
                <c:pt idx="186">
                  <c:v>143.97999999999999</c:v>
                </c:pt>
                <c:pt idx="187">
                  <c:v>145.26</c:v>
                </c:pt>
                <c:pt idx="188">
                  <c:v>142.08000000000001</c:v>
                </c:pt>
                <c:pt idx="189">
                  <c:v>141.63999999999999</c:v>
                </c:pt>
                <c:pt idx="190">
                  <c:v>142.57</c:v>
                </c:pt>
                <c:pt idx="191">
                  <c:v>143.27000000000001</c:v>
                </c:pt>
                <c:pt idx="192">
                  <c:v>142.84</c:v>
                </c:pt>
                <c:pt idx="193">
                  <c:v>144.56</c:v>
                </c:pt>
                <c:pt idx="194">
                  <c:v>149.58000000000001</c:v>
                </c:pt>
                <c:pt idx="195">
                  <c:v>149.08000000000001</c:v>
                </c:pt>
                <c:pt idx="196">
                  <c:v>148.74</c:v>
                </c:pt>
                <c:pt idx="197">
                  <c:v>150.58000000000001</c:v>
                </c:pt>
                <c:pt idx="198">
                  <c:v>151.86000000000001</c:v>
                </c:pt>
                <c:pt idx="199">
                  <c:v>151.86000000000001</c:v>
                </c:pt>
                <c:pt idx="200">
                  <c:v>148.47</c:v>
                </c:pt>
                <c:pt idx="201">
                  <c:v>148.43</c:v>
                </c:pt>
                <c:pt idx="202">
                  <c:v>146.86000000000001</c:v>
                </c:pt>
                <c:pt idx="203">
                  <c:v>146.31</c:v>
                </c:pt>
                <c:pt idx="204">
                  <c:v>146.22</c:v>
                </c:pt>
                <c:pt idx="205">
                  <c:v>145.72</c:v>
                </c:pt>
                <c:pt idx="206">
                  <c:v>149.68</c:v>
                </c:pt>
                <c:pt idx="207">
                  <c:v>152.59</c:v>
                </c:pt>
                <c:pt idx="208">
                  <c:v>154.44999999999999</c:v>
                </c:pt>
                <c:pt idx="209">
                  <c:v>154.19999999999999</c:v>
                </c:pt>
                <c:pt idx="210">
                  <c:v>150</c:v>
                </c:pt>
                <c:pt idx="211">
                  <c:v>150.44999999999999</c:v>
                </c:pt>
                <c:pt idx="212">
                  <c:v>151.07</c:v>
                </c:pt>
                <c:pt idx="213">
                  <c:v>150.69</c:v>
                </c:pt>
                <c:pt idx="214">
                  <c:v>149.18</c:v>
                </c:pt>
                <c:pt idx="215">
                  <c:v>149.47999999999999</c:v>
                </c:pt>
                <c:pt idx="216">
                  <c:v>145.77000000000001</c:v>
                </c:pt>
                <c:pt idx="217">
                  <c:v>146.22999999999999</c:v>
                </c:pt>
                <c:pt idx="218">
                  <c:v>147.19</c:v>
                </c:pt>
                <c:pt idx="219">
                  <c:v>145.12</c:v>
                </c:pt>
                <c:pt idx="220">
                  <c:v>146.47</c:v>
                </c:pt>
                <c:pt idx="221">
                  <c:v>150.44</c:v>
                </c:pt>
                <c:pt idx="222">
                  <c:v>148.80000000000001</c:v>
                </c:pt>
                <c:pt idx="223">
                  <c:v>149.52000000000001</c:v>
                </c:pt>
                <c:pt idx="224">
                  <c:v>150.54</c:v>
                </c:pt>
                <c:pt idx="225">
                  <c:v>152.87</c:v>
                </c:pt>
                <c:pt idx="226">
                  <c:v>153.97999999999999</c:v>
                </c:pt>
                <c:pt idx="227">
                  <c:v>155.81</c:v>
                </c:pt>
                <c:pt idx="228">
                  <c:v>155.29</c:v>
                </c:pt>
                <c:pt idx="229">
                  <c:v>153.66999999999999</c:v>
                </c:pt>
                <c:pt idx="230">
                  <c:v>154</c:v>
                </c:pt>
                <c:pt idx="231">
                  <c:v>154.96</c:v>
                </c:pt>
                <c:pt idx="232">
                  <c:v>160.41</c:v>
                </c:pt>
                <c:pt idx="233">
                  <c:v>160.44</c:v>
                </c:pt>
                <c:pt idx="234">
                  <c:v>161.28</c:v>
                </c:pt>
                <c:pt idx="235">
                  <c:v>162.41</c:v>
                </c:pt>
                <c:pt idx="236">
                  <c:v>161.01</c:v>
                </c:pt>
                <c:pt idx="237">
                  <c:v>158.52000000000001</c:v>
                </c:pt>
                <c:pt idx="238">
                  <c:v>159.66</c:v>
                </c:pt>
                <c:pt idx="239">
                  <c:v>161.91999999999999</c:v>
                </c:pt>
                <c:pt idx="240">
                  <c:v>167.41</c:v>
                </c:pt>
                <c:pt idx="241">
                  <c:v>170.9</c:v>
                </c:pt>
                <c:pt idx="242">
                  <c:v>165.03</c:v>
                </c:pt>
                <c:pt idx="243">
                  <c:v>166.36</c:v>
                </c:pt>
                <c:pt idx="244">
                  <c:v>159.44999999999999</c:v>
                </c:pt>
                <c:pt idx="245">
                  <c:v>158.41999999999999</c:v>
                </c:pt>
                <c:pt idx="246">
                  <c:v>159.05000000000001</c:v>
                </c:pt>
                <c:pt idx="247">
                  <c:v>159.44</c:v>
                </c:pt>
                <c:pt idx="248">
                  <c:v>158.30000000000001</c:v>
                </c:pt>
                <c:pt idx="249">
                  <c:v>157.6</c:v>
                </c:pt>
                <c:pt idx="250">
                  <c:v>156.72</c:v>
                </c:pt>
                <c:pt idx="251">
                  <c:v>156.41999999999999</c:v>
                </c:pt>
                <c:pt idx="252">
                  <c:v>156.1</c:v>
                </c:pt>
                <c:pt idx="253">
                  <c:v>152.22</c:v>
                </c:pt>
                <c:pt idx="254">
                  <c:v>151.97</c:v>
                </c:pt>
                <c:pt idx="255">
                  <c:v>149.49</c:v>
                </c:pt>
                <c:pt idx="256">
                  <c:v>151.01</c:v>
                </c:pt>
                <c:pt idx="257">
                  <c:v>147.81</c:v>
                </c:pt>
                <c:pt idx="258">
                  <c:v>146.02000000000001</c:v>
                </c:pt>
                <c:pt idx="259">
                  <c:v>140.83000000000001</c:v>
                </c:pt>
                <c:pt idx="260">
                  <c:v>140.9</c:v>
                </c:pt>
                <c:pt idx="261">
                  <c:v>140.01</c:v>
                </c:pt>
                <c:pt idx="262">
                  <c:v>138.38</c:v>
                </c:pt>
                <c:pt idx="263">
                  <c:v>137.44999999999999</c:v>
                </c:pt>
                <c:pt idx="264">
                  <c:v>137.01</c:v>
                </c:pt>
                <c:pt idx="265">
                  <c:v>135.63</c:v>
                </c:pt>
                <c:pt idx="266">
                  <c:v>136.69</c:v>
                </c:pt>
                <c:pt idx="267">
                  <c:v>138.38999999999999</c:v>
                </c:pt>
                <c:pt idx="268">
                  <c:v>139.66</c:v>
                </c:pt>
                <c:pt idx="269">
                  <c:v>138.44999999999999</c:v>
                </c:pt>
                <c:pt idx="270">
                  <c:v>138.05000000000001</c:v>
                </c:pt>
                <c:pt idx="271">
                  <c:v>140.32</c:v>
                </c:pt>
                <c:pt idx="272">
                  <c:v>140.71</c:v>
                </c:pt>
                <c:pt idx="273">
                  <c:v>141.41</c:v>
                </c:pt>
                <c:pt idx="274">
                  <c:v>136.88</c:v>
                </c:pt>
                <c:pt idx="275">
                  <c:v>134.21</c:v>
                </c:pt>
                <c:pt idx="276">
                  <c:v>133.09</c:v>
                </c:pt>
                <c:pt idx="277">
                  <c:v>131.06</c:v>
                </c:pt>
                <c:pt idx="278">
                  <c:v>130.57</c:v>
                </c:pt>
                <c:pt idx="279">
                  <c:v>132.93</c:v>
                </c:pt>
                <c:pt idx="280">
                  <c:v>134.47999999999999</c:v>
                </c:pt>
                <c:pt idx="281">
                  <c:v>134.59</c:v>
                </c:pt>
                <c:pt idx="282">
                  <c:v>134</c:v>
                </c:pt>
                <c:pt idx="283">
                  <c:v>138.77000000000001</c:v>
                </c:pt>
                <c:pt idx="284">
                  <c:v>141</c:v>
                </c:pt>
                <c:pt idx="285">
                  <c:v>140.16</c:v>
                </c:pt>
                <c:pt idx="286">
                  <c:v>141.38</c:v>
                </c:pt>
                <c:pt idx="287">
                  <c:v>144.55000000000001</c:v>
                </c:pt>
                <c:pt idx="288">
                  <c:v>146.18</c:v>
                </c:pt>
                <c:pt idx="289">
                  <c:v>146.83000000000001</c:v>
                </c:pt>
                <c:pt idx="290">
                  <c:v>146.37</c:v>
                </c:pt>
                <c:pt idx="291">
                  <c:v>146.12</c:v>
                </c:pt>
                <c:pt idx="292">
                  <c:v>147.19999999999999</c:v>
                </c:pt>
                <c:pt idx="293">
                  <c:v>146.66999999999999</c:v>
                </c:pt>
                <c:pt idx="294">
                  <c:v>147.69999999999999</c:v>
                </c:pt>
                <c:pt idx="295">
                  <c:v>150.22</c:v>
                </c:pt>
                <c:pt idx="296">
                  <c:v>153.58000000000001</c:v>
                </c:pt>
                <c:pt idx="297">
                  <c:v>151.12</c:v>
                </c:pt>
                <c:pt idx="298">
                  <c:v>151.61000000000001</c:v>
                </c:pt>
                <c:pt idx="299">
                  <c:v>149.63999999999999</c:v>
                </c:pt>
                <c:pt idx="300">
                  <c:v>151.02000000000001</c:v>
                </c:pt>
                <c:pt idx="301">
                  <c:v>149.41999999999999</c:v>
                </c:pt>
                <c:pt idx="302">
                  <c:v>147.21</c:v>
                </c:pt>
                <c:pt idx="303">
                  <c:v>149.57</c:v>
                </c:pt>
                <c:pt idx="304">
                  <c:v>145.9</c:v>
                </c:pt>
                <c:pt idx="305">
                  <c:v>145.97</c:v>
                </c:pt>
                <c:pt idx="306">
                  <c:v>144.72</c:v>
                </c:pt>
                <c:pt idx="307">
                  <c:v>143.19</c:v>
                </c:pt>
                <c:pt idx="308">
                  <c:v>143.51</c:v>
                </c:pt>
                <c:pt idx="309">
                  <c:v>145.54</c:v>
                </c:pt>
                <c:pt idx="310">
                  <c:v>146.13999999999999</c:v>
                </c:pt>
                <c:pt idx="311">
                  <c:v>144.96</c:v>
                </c:pt>
                <c:pt idx="312">
                  <c:v>143.69999999999999</c:v>
                </c:pt>
                <c:pt idx="313">
                  <c:v>144.80000000000001</c:v>
                </c:pt>
                <c:pt idx="314">
                  <c:v>146.24</c:v>
                </c:pt>
                <c:pt idx="315">
                  <c:v>147.38999999999999</c:v>
                </c:pt>
                <c:pt idx="316">
                  <c:v>147.38999999999999</c:v>
                </c:pt>
                <c:pt idx="317">
                  <c:v>149.43</c:v>
                </c:pt>
                <c:pt idx="318">
                  <c:v>148.51</c:v>
                </c:pt>
                <c:pt idx="319">
                  <c:v>148.35</c:v>
                </c:pt>
                <c:pt idx="320">
                  <c:v>143.97999999999999</c:v>
                </c:pt>
                <c:pt idx="321">
                  <c:v>139.83000000000001</c:v>
                </c:pt>
                <c:pt idx="322">
                  <c:v>140.82</c:v>
                </c:pt>
                <c:pt idx="323">
                  <c:v>141.96</c:v>
                </c:pt>
                <c:pt idx="324">
                  <c:v>142.79</c:v>
                </c:pt>
                <c:pt idx="325">
                  <c:v>141.03</c:v>
                </c:pt>
                <c:pt idx="326">
                  <c:v>139.30000000000001</c:v>
                </c:pt>
                <c:pt idx="327">
                  <c:v>138.85</c:v>
                </c:pt>
                <c:pt idx="328">
                  <c:v>139.79</c:v>
                </c:pt>
                <c:pt idx="329">
                  <c:v>138.44999999999999</c:v>
                </c:pt>
                <c:pt idx="330">
                  <c:v>138.88</c:v>
                </c:pt>
                <c:pt idx="331">
                  <c:v>139.79</c:v>
                </c:pt>
                <c:pt idx="332">
                  <c:v>139.4</c:v>
                </c:pt>
                <c:pt idx="333">
                  <c:v>138.79</c:v>
                </c:pt>
                <c:pt idx="334">
                  <c:v>139.51</c:v>
                </c:pt>
                <c:pt idx="335">
                  <c:v>139.80000000000001</c:v>
                </c:pt>
                <c:pt idx="336">
                  <c:v>142.54</c:v>
                </c:pt>
                <c:pt idx="337">
                  <c:v>141.94999999999999</c:v>
                </c:pt>
                <c:pt idx="338">
                  <c:v>140.81</c:v>
                </c:pt>
                <c:pt idx="339">
                  <c:v>139.56</c:v>
                </c:pt>
                <c:pt idx="340">
                  <c:v>136.37</c:v>
                </c:pt>
                <c:pt idx="341">
                  <c:v>137.84</c:v>
                </c:pt>
                <c:pt idx="342">
                  <c:v>137.81</c:v>
                </c:pt>
                <c:pt idx="343">
                  <c:v>138.19999999999999</c:v>
                </c:pt>
                <c:pt idx="344">
                  <c:v>139.37</c:v>
                </c:pt>
                <c:pt idx="345">
                  <c:v>139.72</c:v>
                </c:pt>
                <c:pt idx="346">
                  <c:v>138.46</c:v>
                </c:pt>
                <c:pt idx="347">
                  <c:v>138.06</c:v>
                </c:pt>
                <c:pt idx="348">
                  <c:v>137.61000000000001</c:v>
                </c:pt>
                <c:pt idx="349">
                  <c:v>138.28</c:v>
                </c:pt>
                <c:pt idx="350">
                  <c:v>140</c:v>
                </c:pt>
                <c:pt idx="351">
                  <c:v>140.88999999999999</c:v>
                </c:pt>
                <c:pt idx="352">
                  <c:v>140.76</c:v>
                </c:pt>
                <c:pt idx="353">
                  <c:v>139.51</c:v>
                </c:pt>
                <c:pt idx="354">
                  <c:v>139.63</c:v>
                </c:pt>
                <c:pt idx="355">
                  <c:v>140.93</c:v>
                </c:pt>
                <c:pt idx="356">
                  <c:v>142.19999999999999</c:v>
                </c:pt>
                <c:pt idx="357">
                  <c:v>137.91</c:v>
                </c:pt>
                <c:pt idx="358">
                  <c:v>133.13</c:v>
                </c:pt>
                <c:pt idx="359">
                  <c:v>130.27000000000001</c:v>
                </c:pt>
                <c:pt idx="360">
                  <c:v>130.5</c:v>
                </c:pt>
                <c:pt idx="361">
                  <c:v>130.69999999999999</c:v>
                </c:pt>
                <c:pt idx="362">
                  <c:v>129.54</c:v>
                </c:pt>
                <c:pt idx="363">
                  <c:v>127.94</c:v>
                </c:pt>
                <c:pt idx="364">
                  <c:v>129.36000000000001</c:v>
                </c:pt>
                <c:pt idx="365" formatCode="#,##0.00">
                  <c:v>131.54</c:v>
                </c:pt>
                <c:pt idx="366" formatCode="#,##0.00">
                  <c:v>132.91999999999999</c:v>
                </c:pt>
                <c:pt idx="367" formatCode="#,##0.00">
                  <c:v>133.94</c:v>
                </c:pt>
                <c:pt idx="368" formatCode="#,##0.00">
                  <c:v>131.9</c:v>
                </c:pt>
                <c:pt idx="369" formatCode="#,##0.00">
                  <c:v>132.63</c:v>
                </c:pt>
                <c:pt idx="370" formatCode="#,##0.00">
                  <c:v>134.94999999999999</c:v>
                </c:pt>
                <c:pt idx="371" formatCode="#,##0.00">
                  <c:v>133.15</c:v>
                </c:pt>
                <c:pt idx="372" formatCode="#,##0.00">
                  <c:v>134.04</c:v>
                </c:pt>
                <c:pt idx="373" formatCode="#,##0.00">
                  <c:v>132.02000000000001</c:v>
                </c:pt>
                <c:pt idx="374" formatCode="#,##0.00">
                  <c:v>132.44</c:v>
                </c:pt>
                <c:pt idx="375" formatCode="#,##0.00">
                  <c:v>131.59</c:v>
                </c:pt>
                <c:pt idx="376" formatCode="#,##0.00">
                  <c:v>129.47999999999999</c:v>
                </c:pt>
                <c:pt idx="377" formatCode="#,##0.00">
                  <c:v>132.06</c:v>
                </c:pt>
                <c:pt idx="378" formatCode="#,##0.00">
                  <c:v>127.93</c:v>
                </c:pt>
                <c:pt idx="379" formatCode="#,##0.00">
                  <c:v>131.21</c:v>
                </c:pt>
                <c:pt idx="380" formatCode="#,##0.00">
                  <c:v>128.99</c:v>
                </c:pt>
                <c:pt idx="381" formatCode="#,##0.00">
                  <c:v>129.44</c:v>
                </c:pt>
                <c:pt idx="382" formatCode="#,##0.00">
                  <c:v>128.13999999999999</c:v>
                </c:pt>
                <c:pt idx="383" formatCode="#,##0.00">
                  <c:v>128.6</c:v>
                </c:pt>
                <c:pt idx="384" formatCode="#,##0.00">
                  <c:v>130.59</c:v>
                </c:pt>
                <c:pt idx="385" formatCode="#,##0.00">
                  <c:v>130.30000000000001</c:v>
                </c:pt>
                <c:pt idx="386" formatCode="#,##0.00">
                  <c:v>131.41</c:v>
                </c:pt>
                <c:pt idx="387" formatCode="#,##0.00">
                  <c:v>128.66</c:v>
                </c:pt>
                <c:pt idx="388" formatCode="#,##0.00">
                  <c:v>127.38</c:v>
                </c:pt>
                <c:pt idx="389" formatCode="#,##0.00">
                  <c:v>126.19</c:v>
                </c:pt>
                <c:pt idx="390" formatCode="#,##0.00">
                  <c:v>128.88</c:v>
                </c:pt>
                <c:pt idx="391" formatCode="#,##0.00">
                  <c:v>125.7</c:v>
                </c:pt>
                <c:pt idx="392" formatCode="#,##0.00">
                  <c:v>125.47</c:v>
                </c:pt>
                <c:pt idx="393" formatCode="#,##0.00">
                  <c:v>125.72</c:v>
                </c:pt>
                <c:pt idx="394" formatCode="#,##0.00">
                  <c:v>126.07</c:v>
                </c:pt>
                <c:pt idx="395" formatCode="#,##0.00">
                  <c:v>126.5</c:v>
                </c:pt>
                <c:pt idx="396" formatCode="#,##0.00">
                  <c:v>125.33</c:v>
                </c:pt>
                <c:pt idx="397" formatCode="#,##0.00">
                  <c:v>125.07</c:v>
                </c:pt>
                <c:pt idx="398" formatCode="#,##0.00">
                  <c:v>125.07</c:v>
                </c:pt>
                <c:pt idx="399" formatCode="#,##0.00">
                  <c:v>123.11</c:v>
                </c:pt>
                <c:pt idx="400" formatCode="#,##0.00">
                  <c:v>123.34</c:v>
                </c:pt>
                <c:pt idx="401" formatCode="#,##0.00">
                  <c:v>121.24</c:v>
                </c:pt>
                <c:pt idx="402" formatCode="#,##0.00">
                  <c:v>119.41</c:v>
                </c:pt>
                <c:pt idx="403" formatCode="#,##0.00">
                  <c:v>115.39</c:v>
                </c:pt>
                <c:pt idx="404" formatCode="#,##0.00">
                  <c:v>120.47</c:v>
                </c:pt>
                <c:pt idx="405" formatCode="#,##0.00">
                  <c:v>121.4</c:v>
                </c:pt>
                <c:pt idx="406" formatCode="#,##0.00">
                  <c:v>122.31</c:v>
                </c:pt>
                <c:pt idx="407" formatCode="#,##0.00">
                  <c:v>121.14</c:v>
                </c:pt>
                <c:pt idx="408" formatCode="#,##0.00">
                  <c:v>123.4</c:v>
                </c:pt>
                <c:pt idx="409" formatCode="#,##0.00">
                  <c:v>123.03</c:v>
                </c:pt>
                <c:pt idx="410" formatCode="#,##0.00">
                  <c:v>124.64</c:v>
                </c:pt>
                <c:pt idx="411" formatCode="#,##0.00">
                  <c:v>124.04</c:v>
                </c:pt>
                <c:pt idx="412" formatCode="#,##0.00">
                  <c:v>126.7</c:v>
                </c:pt>
                <c:pt idx="413" formatCode="#,##0.00">
                  <c:v>125.84</c:v>
                </c:pt>
                <c:pt idx="414" formatCode="#,##0.00">
                  <c:v>125.64</c:v>
                </c:pt>
                <c:pt idx="415" formatCode="#,##0.00">
                  <c:v>125.26</c:v>
                </c:pt>
                <c:pt idx="416" formatCode="#,##0.00">
                  <c:v>123.23</c:v>
                </c:pt>
                <c:pt idx="417" formatCode="#,##0.00">
                  <c:v>124.41</c:v>
                </c:pt>
                <c:pt idx="418" formatCode="#,##0.00">
                  <c:v>127.4</c:v>
                </c:pt>
                <c:pt idx="419" formatCode="#,##0.00">
                  <c:v>129.44</c:v>
                </c:pt>
                <c:pt idx="420" formatCode="#,##0.00">
                  <c:v>129.58000000000001</c:v>
                </c:pt>
                <c:pt idx="421" formatCode="#,##0.00">
                  <c:v>130.88999999999999</c:v>
                </c:pt>
                <c:pt idx="422" formatCode="#,##0.00">
                  <c:v>131.61000000000001</c:v>
                </c:pt>
                <c:pt idx="423" formatCode="#,##0.00">
                  <c:v>132.78</c:v>
                </c:pt>
                <c:pt idx="424" formatCode="#,##0.00">
                  <c:v>134.07</c:v>
                </c:pt>
                <c:pt idx="425" formatCode="#,##0.00">
                  <c:v>130.47999999999999</c:v>
                </c:pt>
                <c:pt idx="426" formatCode="#,##0.00">
                  <c:v>128.57</c:v>
                </c:pt>
                <c:pt idx="427" formatCode="#,##0.00">
                  <c:v>132.5</c:v>
                </c:pt>
                <c:pt idx="428" formatCode="#,##0.00">
                  <c:v>133.57</c:v>
                </c:pt>
                <c:pt idx="429" formatCode="#,##0.00">
                  <c:v>135.44999999999999</c:v>
                </c:pt>
                <c:pt idx="430" formatCode="#,##0.00">
                  <c:v>136.87</c:v>
                </c:pt>
                <c:pt idx="431" formatCode="#,##0.00">
                  <c:v>136.18</c:v>
                </c:pt>
                <c:pt idx="432" formatCode="#,##0.00">
                  <c:v>139.18</c:v>
                </c:pt>
                <c:pt idx="433" formatCode="#,##0.00">
                  <c:v>139.15</c:v>
                </c:pt>
                <c:pt idx="434" formatCode="#,##0.00">
                  <c:v>138.97</c:v>
                </c:pt>
                <c:pt idx="435" formatCode="#,##0.00">
                  <c:v>141.04</c:v>
                </c:pt>
                <c:pt idx="436" formatCode="#,##0.00">
                  <c:v>141.52000000000001</c:v>
                </c:pt>
                <c:pt idx="437" formatCode="#,##0.00">
                  <c:v>141.49</c:v>
                </c:pt>
                <c:pt idx="438" formatCode="#,##0.00">
                  <c:v>138.16</c:v>
                </c:pt>
                <c:pt idx="439" formatCode="#,##0.00">
                  <c:v>138.79</c:v>
                </c:pt>
                <c:pt idx="440" formatCode="#,##0.00">
                  <c:v>135.93</c:v>
                </c:pt>
                <c:pt idx="441" formatCode="#,##0.00">
                  <c:v>131.58000000000001</c:v>
                </c:pt>
                <c:pt idx="442" formatCode="#,##0.00">
                  <c:v>130.76</c:v>
                </c:pt>
                <c:pt idx="443" formatCode="#,##0.00">
                  <c:v>127.61</c:v>
                </c:pt>
                <c:pt idx="444" formatCode="#,##0.00">
                  <c:v>127.29</c:v>
                </c:pt>
                <c:pt idx="445" formatCode="#,##0.00">
                  <c:v>125.93</c:v>
                </c:pt>
                <c:pt idx="446" formatCode="#,##0.00">
                  <c:v>124.58</c:v>
                </c:pt>
                <c:pt idx="447" formatCode="#,##0.00">
                  <c:v>124.3</c:v>
                </c:pt>
                <c:pt idx="448" formatCode="#,##0.00">
                  <c:v>123.54</c:v>
                </c:pt>
                <c:pt idx="449" formatCode="#,##0.00">
                  <c:v>126.79</c:v>
                </c:pt>
                <c:pt idx="450" formatCode="#,##0.00">
                  <c:v>126.91</c:v>
                </c:pt>
                <c:pt idx="451" formatCode="#,##0.00">
                  <c:v>125.3</c:v>
                </c:pt>
                <c:pt idx="452" formatCode="#,##0.00">
                  <c:v>124.08</c:v>
                </c:pt>
                <c:pt idx="453" formatCode="#,##0.00">
                  <c:v>125.34</c:v>
                </c:pt>
                <c:pt idx="454" formatCode="#,##0.00">
                  <c:v>125.62</c:v>
                </c:pt>
                <c:pt idx="455" formatCode="#,##0.00">
                  <c:v>125.06</c:v>
                </c:pt>
                <c:pt idx="456" formatCode="#,##0.00">
                  <c:v>124.29</c:v>
                </c:pt>
                <c:pt idx="457" formatCode="#,##0.00">
                  <c:v>124.62</c:v>
                </c:pt>
                <c:pt idx="458" formatCode="#,##0.00">
                  <c:v>125.64</c:v>
                </c:pt>
                <c:pt idx="459" formatCode="#,##0.00">
                  <c:v>127</c:v>
                </c:pt>
                <c:pt idx="460" formatCode="#,##0.00">
                  <c:v>127.66</c:v>
                </c:pt>
                <c:pt idx="461" formatCode="#,##0.00">
                  <c:v>130.47999999999999</c:v>
                </c:pt>
                <c:pt idx="462" formatCode="#,##0.00">
                  <c:v>133.49</c:v>
                </c:pt>
                <c:pt idx="463" formatCode="#,##0.00">
                  <c:v>133.72</c:v>
                </c:pt>
                <c:pt idx="464" formatCode="#,##0.00">
                  <c:v>136.44999999999999</c:v>
                </c:pt>
                <c:pt idx="465" formatCode="#,##0.00">
                  <c:v>136.49</c:v>
                </c:pt>
                <c:pt idx="466" formatCode="#,##0.00">
                  <c:v>132.19</c:v>
                </c:pt>
                <c:pt idx="467" formatCode="#,##0.00">
                  <c:v>134.5</c:v>
                </c:pt>
                <c:pt idx="468" formatCode="#,##0.00">
                  <c:v>133.03</c:v>
                </c:pt>
                <c:pt idx="469" formatCode="#,##0.00">
                  <c:v>132.5</c:v>
                </c:pt>
                <c:pt idx="470" formatCode="#,##0.00">
                  <c:v>130.37</c:v>
                </c:pt>
                <c:pt idx="471" formatCode="#,##0.00">
                  <c:v>130.29</c:v>
                </c:pt>
                <c:pt idx="472" formatCode="#,##0.00">
                  <c:v>127.33</c:v>
                </c:pt>
                <c:pt idx="473" formatCode="#,##0.00">
                  <c:v>126.21</c:v>
                </c:pt>
                <c:pt idx="474" formatCode="#,##0.00">
                  <c:v>126.2</c:v>
                </c:pt>
                <c:pt idx="475" formatCode="#,##0.00">
                  <c:v>124.88</c:v>
                </c:pt>
                <c:pt idx="476" formatCode="#,##0.00">
                  <c:v>123.54</c:v>
                </c:pt>
                <c:pt idx="477" formatCode="#,##0.00">
                  <c:v>123.15</c:v>
                </c:pt>
                <c:pt idx="478" formatCode="#,##0.00">
                  <c:v>124.61</c:v>
                </c:pt>
                <c:pt idx="479" formatCode="#,##0.00">
                  <c:v>127.63</c:v>
                </c:pt>
                <c:pt idx="480" formatCode="#,##0.00">
                  <c:v>128.62</c:v>
                </c:pt>
                <c:pt idx="481" formatCode="#,##0.00">
                  <c:v>128.08000000000001</c:v>
                </c:pt>
                <c:pt idx="482" formatCode="#,##0.00">
                  <c:v>124.83</c:v>
                </c:pt>
                <c:pt idx="483" formatCode="#,##0.00">
                  <c:v>124.39</c:v>
                </c:pt>
                <c:pt idx="484" formatCode="#,##0.00">
                  <c:v>124.52</c:v>
                </c:pt>
                <c:pt idx="485" formatCode="#,##0.00">
                  <c:v>123.08</c:v>
                </c:pt>
                <c:pt idx="486" formatCode="#,##0.00">
                  <c:v>123.27</c:v>
                </c:pt>
                <c:pt idx="487" formatCode="#,##0.00">
                  <c:v>123.07</c:v>
                </c:pt>
                <c:pt idx="488" formatCode="#,##0.00">
                  <c:v>125.66</c:v>
                </c:pt>
                <c:pt idx="489" formatCode="#,##0.00">
                  <c:v>123.75</c:v>
                </c:pt>
                <c:pt idx="490" formatCode="#,##0.00">
                  <c:v>123.76</c:v>
                </c:pt>
                <c:pt idx="491" formatCode="#,##0.00">
                  <c:v>122.68</c:v>
                </c:pt>
                <c:pt idx="492" formatCode="#,##0.00">
                  <c:v>123</c:v>
                </c:pt>
                <c:pt idx="493" formatCode="#,##0.00">
                  <c:v>123.19</c:v>
                </c:pt>
                <c:pt idx="494" formatCode="#,##0.00">
                  <c:v>125.48</c:v>
                </c:pt>
                <c:pt idx="495" formatCode="#,##0.00">
                  <c:v>124.95</c:v>
                </c:pt>
                <c:pt idx="496" formatCode="#,##0.00">
                  <c:v>124.03</c:v>
                </c:pt>
                <c:pt idx="497" formatCode="#,##0.00">
                  <c:v>122.09</c:v>
                </c:pt>
                <c:pt idx="498" formatCode="#,##0.00">
                  <c:v>125.62</c:v>
                </c:pt>
                <c:pt idx="499" formatCode="#,##0.00">
                  <c:v>123.15</c:v>
                </c:pt>
                <c:pt idx="500" formatCode="#,##0.00">
                  <c:v>124.64</c:v>
                </c:pt>
                <c:pt idx="501" formatCode="#,##0.00">
                  <c:v>123.73</c:v>
                </c:pt>
                <c:pt idx="502" formatCode="#,##0.00">
                  <c:v>124.48</c:v>
                </c:pt>
                <c:pt idx="503" formatCode="#,##0.00">
                  <c:v>125.24</c:v>
                </c:pt>
                <c:pt idx="504" formatCode="#,##0.00">
                  <c:v>126.42</c:v>
                </c:pt>
                <c:pt idx="505" formatCode="#,##0.00">
                  <c:v>126.67</c:v>
                </c:pt>
                <c:pt idx="506" formatCode="#,##0.00">
                  <c:v>124.79</c:v>
                </c:pt>
                <c:pt idx="507" formatCode="#,##0.00">
                  <c:v>125.07</c:v>
                </c:pt>
                <c:pt idx="508" formatCode="#,##0.00">
                  <c:v>125.01</c:v>
                </c:pt>
                <c:pt idx="509" formatCode="#,##0.00">
                  <c:v>122.46</c:v>
                </c:pt>
                <c:pt idx="510" formatCode="#,##0.00">
                  <c:v>121.27</c:v>
                </c:pt>
                <c:pt idx="511" formatCode="#,##0.00">
                  <c:v>122.73</c:v>
                </c:pt>
                <c:pt idx="512" formatCode="#,##0.00">
                  <c:v>122.73</c:v>
                </c:pt>
                <c:pt idx="513" formatCode="#,##0.00">
                  <c:v>122.51</c:v>
                </c:pt>
                <c:pt idx="514" formatCode="#,##0.00">
                  <c:v>123.62</c:v>
                </c:pt>
                <c:pt idx="515" formatCode="#,##0.00">
                  <c:v>123.8</c:v>
                </c:pt>
                <c:pt idx="516" formatCode="#,##0.00">
                  <c:v>125.47</c:v>
                </c:pt>
                <c:pt idx="517" formatCode="#,##0.00">
                  <c:v>127.54</c:v>
                </c:pt>
                <c:pt idx="518" formatCode="#,##0.00">
                  <c:v>125.07</c:v>
                </c:pt>
                <c:pt idx="519" formatCode="#,##0.00">
                  <c:v>125.84</c:v>
                </c:pt>
                <c:pt idx="520" formatCode="#,##0.00">
                  <c:v>125.89</c:v>
                </c:pt>
                <c:pt idx="521" formatCode="#,##0.00">
                  <c:v>124.68</c:v>
                </c:pt>
                <c:pt idx="522" formatCode="#,##0.00">
                  <c:v>123.2</c:v>
                </c:pt>
                <c:pt idx="523" formatCode="#,##0.00">
                  <c:v>120.35</c:v>
                </c:pt>
                <c:pt idx="524" formatCode="#,##0.00">
                  <c:v>120.34</c:v>
                </c:pt>
                <c:pt idx="525" formatCode="#,##0.00">
                  <c:v>117.55</c:v>
                </c:pt>
                <c:pt idx="526" formatCode="#,##0.00">
                  <c:v>116.74</c:v>
                </c:pt>
                <c:pt idx="527" formatCode="#,##0.00">
                  <c:v>118.33</c:v>
                </c:pt>
                <c:pt idx="528" formatCode="#,##0.00">
                  <c:v>118.26</c:v>
                </c:pt>
                <c:pt idx="529" formatCode="#,##0.00">
                  <c:v>119.15</c:v>
                </c:pt>
                <c:pt idx="530" formatCode="#,##0.00">
                  <c:v>120.72</c:v>
                </c:pt>
                <c:pt idx="531" formatCode="#,##0.00">
                  <c:v>121</c:v>
                </c:pt>
                <c:pt idx="532" formatCode="#,##0.00">
                  <c:v>122.55</c:v>
                </c:pt>
                <c:pt idx="533" formatCode="#,##0.00">
                  <c:v>121.74</c:v>
                </c:pt>
                <c:pt idx="534" formatCode="#,##0.00">
                  <c:v>119.97</c:v>
                </c:pt>
                <c:pt idx="535" formatCode="#,##0.00">
                  <c:v>121.4</c:v>
                </c:pt>
                <c:pt idx="536" formatCode="#,##0.00">
                  <c:v>123.48</c:v>
                </c:pt>
                <c:pt idx="537" formatCode="#,##0.00">
                  <c:v>123.58</c:v>
                </c:pt>
                <c:pt idx="538" formatCode="#,##0.00">
                  <c:v>124.57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631-4883-B2B1-5B4434A8D3FF}"/>
            </c:ext>
          </c:extLst>
        </c:ser>
        <c:ser>
          <c:idx val="7"/>
          <c:order val="3"/>
          <c:tx>
            <c:strRef>
              <c:f>Sheet1!$H$1</c:f>
              <c:strCache>
                <c:ptCount val="1"/>
                <c:pt idx="0">
                  <c:v>Robustas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Sheet1!$D$260:$D$798</c:f>
              <c:numCache>
                <c:formatCode>m/d/yyyy</c:formatCode>
                <c:ptCount val="539"/>
                <c:pt idx="0">
                  <c:v>42339</c:v>
                </c:pt>
                <c:pt idx="1">
                  <c:v>42340</c:v>
                </c:pt>
                <c:pt idx="2">
                  <c:v>42341</c:v>
                </c:pt>
                <c:pt idx="3">
                  <c:v>42342</c:v>
                </c:pt>
                <c:pt idx="4">
                  <c:v>42345</c:v>
                </c:pt>
                <c:pt idx="5">
                  <c:v>42346</c:v>
                </c:pt>
                <c:pt idx="6">
                  <c:v>42347</c:v>
                </c:pt>
                <c:pt idx="7">
                  <c:v>42348</c:v>
                </c:pt>
                <c:pt idx="8">
                  <c:v>42349</c:v>
                </c:pt>
                <c:pt idx="9">
                  <c:v>42352</c:v>
                </c:pt>
                <c:pt idx="10">
                  <c:v>42353</c:v>
                </c:pt>
                <c:pt idx="11">
                  <c:v>42354</c:v>
                </c:pt>
                <c:pt idx="12">
                  <c:v>42355</c:v>
                </c:pt>
                <c:pt idx="13">
                  <c:v>42356</c:v>
                </c:pt>
                <c:pt idx="14">
                  <c:v>42359</c:v>
                </c:pt>
                <c:pt idx="15">
                  <c:v>42360</c:v>
                </c:pt>
                <c:pt idx="16">
                  <c:v>42361</c:v>
                </c:pt>
                <c:pt idx="17">
                  <c:v>42362</c:v>
                </c:pt>
                <c:pt idx="18">
                  <c:v>42366</c:v>
                </c:pt>
                <c:pt idx="19">
                  <c:v>42367</c:v>
                </c:pt>
                <c:pt idx="20">
                  <c:v>42368</c:v>
                </c:pt>
                <c:pt idx="21">
                  <c:v>42369</c:v>
                </c:pt>
                <c:pt idx="22">
                  <c:v>42373</c:v>
                </c:pt>
                <c:pt idx="23">
                  <c:v>42374</c:v>
                </c:pt>
                <c:pt idx="24">
                  <c:v>42375</c:v>
                </c:pt>
                <c:pt idx="25">
                  <c:v>42376</c:v>
                </c:pt>
                <c:pt idx="26">
                  <c:v>42377</c:v>
                </c:pt>
                <c:pt idx="27">
                  <c:v>42380</c:v>
                </c:pt>
                <c:pt idx="28">
                  <c:v>42381</c:v>
                </c:pt>
                <c:pt idx="29">
                  <c:v>42382</c:v>
                </c:pt>
                <c:pt idx="30">
                  <c:v>42383</c:v>
                </c:pt>
                <c:pt idx="31">
                  <c:v>42384</c:v>
                </c:pt>
                <c:pt idx="32">
                  <c:v>42387</c:v>
                </c:pt>
                <c:pt idx="33">
                  <c:v>42388</c:v>
                </c:pt>
                <c:pt idx="34">
                  <c:v>42389</c:v>
                </c:pt>
                <c:pt idx="35">
                  <c:v>42390</c:v>
                </c:pt>
                <c:pt idx="36">
                  <c:v>42391</c:v>
                </c:pt>
                <c:pt idx="37">
                  <c:v>42394</c:v>
                </c:pt>
                <c:pt idx="38">
                  <c:v>42395</c:v>
                </c:pt>
                <c:pt idx="39">
                  <c:v>42396</c:v>
                </c:pt>
                <c:pt idx="40">
                  <c:v>42397</c:v>
                </c:pt>
                <c:pt idx="41">
                  <c:v>42398</c:v>
                </c:pt>
                <c:pt idx="42">
                  <c:v>42401</c:v>
                </c:pt>
                <c:pt idx="43">
                  <c:v>42402</c:v>
                </c:pt>
                <c:pt idx="44">
                  <c:v>42403</c:v>
                </c:pt>
                <c:pt idx="45">
                  <c:v>42404</c:v>
                </c:pt>
                <c:pt idx="46">
                  <c:v>42405</c:v>
                </c:pt>
                <c:pt idx="47">
                  <c:v>42408</c:v>
                </c:pt>
                <c:pt idx="48">
                  <c:v>42409</c:v>
                </c:pt>
                <c:pt idx="49">
                  <c:v>42410</c:v>
                </c:pt>
                <c:pt idx="50">
                  <c:v>42411</c:v>
                </c:pt>
                <c:pt idx="51">
                  <c:v>42412</c:v>
                </c:pt>
                <c:pt idx="52">
                  <c:v>42415</c:v>
                </c:pt>
                <c:pt idx="53">
                  <c:v>42416</c:v>
                </c:pt>
                <c:pt idx="54">
                  <c:v>42417</c:v>
                </c:pt>
                <c:pt idx="55">
                  <c:v>42418</c:v>
                </c:pt>
                <c:pt idx="56">
                  <c:v>42419</c:v>
                </c:pt>
                <c:pt idx="57">
                  <c:v>42422</c:v>
                </c:pt>
                <c:pt idx="58">
                  <c:v>42423</c:v>
                </c:pt>
                <c:pt idx="59">
                  <c:v>42424</c:v>
                </c:pt>
                <c:pt idx="60">
                  <c:v>42425</c:v>
                </c:pt>
                <c:pt idx="61">
                  <c:v>42426</c:v>
                </c:pt>
                <c:pt idx="62">
                  <c:v>42429</c:v>
                </c:pt>
                <c:pt idx="63">
                  <c:v>42430</c:v>
                </c:pt>
                <c:pt idx="64">
                  <c:v>42431</c:v>
                </c:pt>
                <c:pt idx="65">
                  <c:v>42432</c:v>
                </c:pt>
                <c:pt idx="66">
                  <c:v>42433</c:v>
                </c:pt>
                <c:pt idx="67">
                  <c:v>42436</c:v>
                </c:pt>
                <c:pt idx="68">
                  <c:v>42437</c:v>
                </c:pt>
                <c:pt idx="69">
                  <c:v>42438</c:v>
                </c:pt>
                <c:pt idx="70">
                  <c:v>42439</c:v>
                </c:pt>
                <c:pt idx="71">
                  <c:v>42440</c:v>
                </c:pt>
                <c:pt idx="72">
                  <c:v>42443</c:v>
                </c:pt>
                <c:pt idx="73">
                  <c:v>42444</c:v>
                </c:pt>
                <c:pt idx="74">
                  <c:v>42445</c:v>
                </c:pt>
                <c:pt idx="75">
                  <c:v>42446</c:v>
                </c:pt>
                <c:pt idx="76">
                  <c:v>42447</c:v>
                </c:pt>
                <c:pt idx="77">
                  <c:v>42450</c:v>
                </c:pt>
                <c:pt idx="78">
                  <c:v>42451</c:v>
                </c:pt>
                <c:pt idx="79">
                  <c:v>42452</c:v>
                </c:pt>
                <c:pt idx="80">
                  <c:v>42453</c:v>
                </c:pt>
                <c:pt idx="81">
                  <c:v>42457</c:v>
                </c:pt>
                <c:pt idx="82">
                  <c:v>42458</c:v>
                </c:pt>
                <c:pt idx="83">
                  <c:v>42459</c:v>
                </c:pt>
                <c:pt idx="84">
                  <c:v>42460</c:v>
                </c:pt>
                <c:pt idx="85">
                  <c:v>42461</c:v>
                </c:pt>
                <c:pt idx="86">
                  <c:v>42464</c:v>
                </c:pt>
                <c:pt idx="87">
                  <c:v>42465</c:v>
                </c:pt>
                <c:pt idx="88">
                  <c:v>42466</c:v>
                </c:pt>
                <c:pt idx="89">
                  <c:v>42467</c:v>
                </c:pt>
                <c:pt idx="90">
                  <c:v>42468</c:v>
                </c:pt>
                <c:pt idx="91">
                  <c:v>42471</c:v>
                </c:pt>
                <c:pt idx="92">
                  <c:v>42472</c:v>
                </c:pt>
                <c:pt idx="93">
                  <c:v>42473</c:v>
                </c:pt>
                <c:pt idx="94">
                  <c:v>42474</c:v>
                </c:pt>
                <c:pt idx="95">
                  <c:v>42475</c:v>
                </c:pt>
                <c:pt idx="96">
                  <c:v>42478</c:v>
                </c:pt>
                <c:pt idx="97">
                  <c:v>42479</c:v>
                </c:pt>
                <c:pt idx="98">
                  <c:v>42480</c:v>
                </c:pt>
                <c:pt idx="99">
                  <c:v>42481</c:v>
                </c:pt>
                <c:pt idx="100">
                  <c:v>42482</c:v>
                </c:pt>
                <c:pt idx="101">
                  <c:v>42485</c:v>
                </c:pt>
                <c:pt idx="102">
                  <c:v>42486</c:v>
                </c:pt>
                <c:pt idx="103">
                  <c:v>42487</c:v>
                </c:pt>
                <c:pt idx="104">
                  <c:v>42488</c:v>
                </c:pt>
                <c:pt idx="105">
                  <c:v>42489</c:v>
                </c:pt>
                <c:pt idx="106">
                  <c:v>42492</c:v>
                </c:pt>
                <c:pt idx="107">
                  <c:v>42493</c:v>
                </c:pt>
                <c:pt idx="108">
                  <c:v>42494</c:v>
                </c:pt>
                <c:pt idx="109">
                  <c:v>42495</c:v>
                </c:pt>
                <c:pt idx="110">
                  <c:v>42496</c:v>
                </c:pt>
                <c:pt idx="111">
                  <c:v>42499</c:v>
                </c:pt>
                <c:pt idx="112">
                  <c:v>42500</c:v>
                </c:pt>
                <c:pt idx="113">
                  <c:v>42501</c:v>
                </c:pt>
                <c:pt idx="114">
                  <c:v>42502</c:v>
                </c:pt>
                <c:pt idx="115">
                  <c:v>42503</c:v>
                </c:pt>
                <c:pt idx="116">
                  <c:v>42506</c:v>
                </c:pt>
                <c:pt idx="117">
                  <c:v>42507</c:v>
                </c:pt>
                <c:pt idx="118">
                  <c:v>42508</c:v>
                </c:pt>
                <c:pt idx="119">
                  <c:v>42509</c:v>
                </c:pt>
                <c:pt idx="120">
                  <c:v>42510</c:v>
                </c:pt>
                <c:pt idx="121">
                  <c:v>42513</c:v>
                </c:pt>
                <c:pt idx="122">
                  <c:v>42514</c:v>
                </c:pt>
                <c:pt idx="123">
                  <c:v>42515</c:v>
                </c:pt>
                <c:pt idx="124">
                  <c:v>42516</c:v>
                </c:pt>
                <c:pt idx="125">
                  <c:v>42517</c:v>
                </c:pt>
                <c:pt idx="126">
                  <c:v>42520</c:v>
                </c:pt>
                <c:pt idx="127">
                  <c:v>42521</c:v>
                </c:pt>
                <c:pt idx="128">
                  <c:v>42522</c:v>
                </c:pt>
                <c:pt idx="129">
                  <c:v>42523</c:v>
                </c:pt>
                <c:pt idx="130">
                  <c:v>42524</c:v>
                </c:pt>
                <c:pt idx="131">
                  <c:v>42527</c:v>
                </c:pt>
                <c:pt idx="132">
                  <c:v>42528</c:v>
                </c:pt>
                <c:pt idx="133">
                  <c:v>42529</c:v>
                </c:pt>
                <c:pt idx="134">
                  <c:v>42530</c:v>
                </c:pt>
                <c:pt idx="135">
                  <c:v>42531</c:v>
                </c:pt>
                <c:pt idx="136">
                  <c:v>42534</c:v>
                </c:pt>
                <c:pt idx="137">
                  <c:v>42535</c:v>
                </c:pt>
                <c:pt idx="138">
                  <c:v>42536</c:v>
                </c:pt>
                <c:pt idx="139">
                  <c:v>42537</c:v>
                </c:pt>
                <c:pt idx="140">
                  <c:v>42538</c:v>
                </c:pt>
                <c:pt idx="141">
                  <c:v>42541</c:v>
                </c:pt>
                <c:pt idx="142">
                  <c:v>42542</c:v>
                </c:pt>
                <c:pt idx="143">
                  <c:v>42543</c:v>
                </c:pt>
                <c:pt idx="144">
                  <c:v>42544</c:v>
                </c:pt>
                <c:pt idx="145">
                  <c:v>42545</c:v>
                </c:pt>
                <c:pt idx="146">
                  <c:v>42548</c:v>
                </c:pt>
                <c:pt idx="147">
                  <c:v>42549</c:v>
                </c:pt>
                <c:pt idx="148">
                  <c:v>42550</c:v>
                </c:pt>
                <c:pt idx="149">
                  <c:v>42551</c:v>
                </c:pt>
                <c:pt idx="150">
                  <c:v>42552</c:v>
                </c:pt>
                <c:pt idx="151">
                  <c:v>42555</c:v>
                </c:pt>
                <c:pt idx="152">
                  <c:v>42556</c:v>
                </c:pt>
                <c:pt idx="153">
                  <c:v>42557</c:v>
                </c:pt>
                <c:pt idx="154">
                  <c:v>42558</c:v>
                </c:pt>
                <c:pt idx="155">
                  <c:v>42559</c:v>
                </c:pt>
                <c:pt idx="156">
                  <c:v>42562</c:v>
                </c:pt>
                <c:pt idx="157">
                  <c:v>42563</c:v>
                </c:pt>
                <c:pt idx="158">
                  <c:v>42564</c:v>
                </c:pt>
                <c:pt idx="159">
                  <c:v>42565</c:v>
                </c:pt>
                <c:pt idx="160">
                  <c:v>42566</c:v>
                </c:pt>
                <c:pt idx="161">
                  <c:v>42569</c:v>
                </c:pt>
                <c:pt idx="162">
                  <c:v>42570</c:v>
                </c:pt>
                <c:pt idx="163">
                  <c:v>42571</c:v>
                </c:pt>
                <c:pt idx="164">
                  <c:v>42572</c:v>
                </c:pt>
                <c:pt idx="165">
                  <c:v>42573</c:v>
                </c:pt>
                <c:pt idx="166">
                  <c:v>42576</c:v>
                </c:pt>
                <c:pt idx="167">
                  <c:v>42577</c:v>
                </c:pt>
                <c:pt idx="168">
                  <c:v>42578</c:v>
                </c:pt>
                <c:pt idx="169">
                  <c:v>42579</c:v>
                </c:pt>
                <c:pt idx="170">
                  <c:v>42580</c:v>
                </c:pt>
                <c:pt idx="171">
                  <c:v>42583</c:v>
                </c:pt>
                <c:pt idx="172">
                  <c:v>42584</c:v>
                </c:pt>
                <c:pt idx="173">
                  <c:v>42585</c:v>
                </c:pt>
                <c:pt idx="174">
                  <c:v>42586</c:v>
                </c:pt>
                <c:pt idx="175">
                  <c:v>42587</c:v>
                </c:pt>
                <c:pt idx="176">
                  <c:v>42590</c:v>
                </c:pt>
                <c:pt idx="177">
                  <c:v>42591</c:v>
                </c:pt>
                <c:pt idx="178">
                  <c:v>42592</c:v>
                </c:pt>
                <c:pt idx="179">
                  <c:v>42593</c:v>
                </c:pt>
                <c:pt idx="180">
                  <c:v>42594</c:v>
                </c:pt>
                <c:pt idx="181">
                  <c:v>42597</c:v>
                </c:pt>
                <c:pt idx="182">
                  <c:v>42598</c:v>
                </c:pt>
                <c:pt idx="183">
                  <c:v>42599</c:v>
                </c:pt>
                <c:pt idx="184">
                  <c:v>42600</c:v>
                </c:pt>
                <c:pt idx="185">
                  <c:v>42601</c:v>
                </c:pt>
                <c:pt idx="186">
                  <c:v>42604</c:v>
                </c:pt>
                <c:pt idx="187">
                  <c:v>42605</c:v>
                </c:pt>
                <c:pt idx="188">
                  <c:v>42606</c:v>
                </c:pt>
                <c:pt idx="189">
                  <c:v>42607</c:v>
                </c:pt>
                <c:pt idx="190">
                  <c:v>42608</c:v>
                </c:pt>
                <c:pt idx="191">
                  <c:v>42611</c:v>
                </c:pt>
                <c:pt idx="192">
                  <c:v>42612</c:v>
                </c:pt>
                <c:pt idx="193">
                  <c:v>42613</c:v>
                </c:pt>
                <c:pt idx="194">
                  <c:v>42614</c:v>
                </c:pt>
                <c:pt idx="195">
                  <c:v>42615</c:v>
                </c:pt>
                <c:pt idx="196">
                  <c:v>42618</c:v>
                </c:pt>
                <c:pt idx="197">
                  <c:v>42619</c:v>
                </c:pt>
                <c:pt idx="198">
                  <c:v>42620</c:v>
                </c:pt>
                <c:pt idx="199">
                  <c:v>42621</c:v>
                </c:pt>
                <c:pt idx="200">
                  <c:v>42622</c:v>
                </c:pt>
                <c:pt idx="201">
                  <c:v>42625</c:v>
                </c:pt>
                <c:pt idx="202">
                  <c:v>42626</c:v>
                </c:pt>
                <c:pt idx="203">
                  <c:v>42627</c:v>
                </c:pt>
                <c:pt idx="204">
                  <c:v>42628</c:v>
                </c:pt>
                <c:pt idx="205">
                  <c:v>42629</c:v>
                </c:pt>
                <c:pt idx="206">
                  <c:v>42632</c:v>
                </c:pt>
                <c:pt idx="207">
                  <c:v>42633</c:v>
                </c:pt>
                <c:pt idx="208">
                  <c:v>42634</c:v>
                </c:pt>
                <c:pt idx="209">
                  <c:v>42635</c:v>
                </c:pt>
                <c:pt idx="210">
                  <c:v>42636</c:v>
                </c:pt>
                <c:pt idx="211">
                  <c:v>42639</c:v>
                </c:pt>
                <c:pt idx="212">
                  <c:v>42640</c:v>
                </c:pt>
                <c:pt idx="213">
                  <c:v>42641</c:v>
                </c:pt>
                <c:pt idx="214">
                  <c:v>42642</c:v>
                </c:pt>
                <c:pt idx="215">
                  <c:v>42643</c:v>
                </c:pt>
                <c:pt idx="216">
                  <c:v>42646</c:v>
                </c:pt>
                <c:pt idx="217">
                  <c:v>42647</c:v>
                </c:pt>
                <c:pt idx="218">
                  <c:v>42648</c:v>
                </c:pt>
                <c:pt idx="219">
                  <c:v>42649</c:v>
                </c:pt>
                <c:pt idx="220">
                  <c:v>42650</c:v>
                </c:pt>
                <c:pt idx="221">
                  <c:v>42653</c:v>
                </c:pt>
                <c:pt idx="222">
                  <c:v>42654</c:v>
                </c:pt>
                <c:pt idx="223">
                  <c:v>42655</c:v>
                </c:pt>
                <c:pt idx="224">
                  <c:v>42656</c:v>
                </c:pt>
                <c:pt idx="225">
                  <c:v>42657</c:v>
                </c:pt>
                <c:pt idx="226">
                  <c:v>42660</c:v>
                </c:pt>
                <c:pt idx="227">
                  <c:v>42661</c:v>
                </c:pt>
                <c:pt idx="228">
                  <c:v>42662</c:v>
                </c:pt>
                <c:pt idx="229">
                  <c:v>42663</c:v>
                </c:pt>
                <c:pt idx="230">
                  <c:v>42664</c:v>
                </c:pt>
                <c:pt idx="231">
                  <c:v>42667</c:v>
                </c:pt>
                <c:pt idx="232">
                  <c:v>42668</c:v>
                </c:pt>
                <c:pt idx="233">
                  <c:v>42669</c:v>
                </c:pt>
                <c:pt idx="234">
                  <c:v>42670</c:v>
                </c:pt>
                <c:pt idx="235">
                  <c:v>42671</c:v>
                </c:pt>
                <c:pt idx="236">
                  <c:v>42674</c:v>
                </c:pt>
                <c:pt idx="237">
                  <c:v>42675</c:v>
                </c:pt>
                <c:pt idx="238">
                  <c:v>42676</c:v>
                </c:pt>
                <c:pt idx="239">
                  <c:v>42677</c:v>
                </c:pt>
                <c:pt idx="240">
                  <c:v>42678</c:v>
                </c:pt>
                <c:pt idx="241">
                  <c:v>42681</c:v>
                </c:pt>
                <c:pt idx="242">
                  <c:v>42682</c:v>
                </c:pt>
                <c:pt idx="243">
                  <c:v>42683</c:v>
                </c:pt>
                <c:pt idx="244">
                  <c:v>42684</c:v>
                </c:pt>
                <c:pt idx="245">
                  <c:v>42685</c:v>
                </c:pt>
                <c:pt idx="246">
                  <c:v>42688</c:v>
                </c:pt>
                <c:pt idx="247">
                  <c:v>42689</c:v>
                </c:pt>
                <c:pt idx="248">
                  <c:v>42690</c:v>
                </c:pt>
                <c:pt idx="249">
                  <c:v>42691</c:v>
                </c:pt>
                <c:pt idx="250">
                  <c:v>42692</c:v>
                </c:pt>
                <c:pt idx="251">
                  <c:v>42695</c:v>
                </c:pt>
                <c:pt idx="252">
                  <c:v>42696</c:v>
                </c:pt>
                <c:pt idx="253">
                  <c:v>42697</c:v>
                </c:pt>
                <c:pt idx="254">
                  <c:v>42698</c:v>
                </c:pt>
                <c:pt idx="255">
                  <c:v>42699</c:v>
                </c:pt>
                <c:pt idx="256">
                  <c:v>42702</c:v>
                </c:pt>
                <c:pt idx="257">
                  <c:v>42703</c:v>
                </c:pt>
                <c:pt idx="258">
                  <c:v>42704</c:v>
                </c:pt>
                <c:pt idx="259">
                  <c:v>42705</c:v>
                </c:pt>
                <c:pt idx="260">
                  <c:v>42706</c:v>
                </c:pt>
                <c:pt idx="261">
                  <c:v>42709</c:v>
                </c:pt>
                <c:pt idx="262">
                  <c:v>42710</c:v>
                </c:pt>
                <c:pt idx="263">
                  <c:v>42711</c:v>
                </c:pt>
                <c:pt idx="264">
                  <c:v>42712</c:v>
                </c:pt>
                <c:pt idx="265">
                  <c:v>42713</c:v>
                </c:pt>
                <c:pt idx="266">
                  <c:v>42716</c:v>
                </c:pt>
                <c:pt idx="267">
                  <c:v>42717</c:v>
                </c:pt>
                <c:pt idx="268">
                  <c:v>42718</c:v>
                </c:pt>
                <c:pt idx="269">
                  <c:v>42719</c:v>
                </c:pt>
                <c:pt idx="270">
                  <c:v>42720</c:v>
                </c:pt>
                <c:pt idx="271">
                  <c:v>42723</c:v>
                </c:pt>
                <c:pt idx="272">
                  <c:v>42724</c:v>
                </c:pt>
                <c:pt idx="273">
                  <c:v>42725</c:v>
                </c:pt>
                <c:pt idx="274">
                  <c:v>42726</c:v>
                </c:pt>
                <c:pt idx="275">
                  <c:v>42727</c:v>
                </c:pt>
                <c:pt idx="276">
                  <c:v>42730</c:v>
                </c:pt>
                <c:pt idx="277">
                  <c:v>42731</c:v>
                </c:pt>
                <c:pt idx="278">
                  <c:v>42732</c:v>
                </c:pt>
                <c:pt idx="279">
                  <c:v>42733</c:v>
                </c:pt>
                <c:pt idx="280">
                  <c:v>42734</c:v>
                </c:pt>
                <c:pt idx="281">
                  <c:v>42737</c:v>
                </c:pt>
                <c:pt idx="282">
                  <c:v>42738</c:v>
                </c:pt>
                <c:pt idx="283">
                  <c:v>42739</c:v>
                </c:pt>
                <c:pt idx="284">
                  <c:v>42740</c:v>
                </c:pt>
                <c:pt idx="285">
                  <c:v>42741</c:v>
                </c:pt>
                <c:pt idx="286">
                  <c:v>42744</c:v>
                </c:pt>
                <c:pt idx="287">
                  <c:v>42745</c:v>
                </c:pt>
                <c:pt idx="288">
                  <c:v>42746</c:v>
                </c:pt>
                <c:pt idx="289">
                  <c:v>42747</c:v>
                </c:pt>
                <c:pt idx="290">
                  <c:v>42748</c:v>
                </c:pt>
                <c:pt idx="291">
                  <c:v>42751</c:v>
                </c:pt>
                <c:pt idx="292">
                  <c:v>42752</c:v>
                </c:pt>
                <c:pt idx="293">
                  <c:v>42753</c:v>
                </c:pt>
                <c:pt idx="294">
                  <c:v>42754</c:v>
                </c:pt>
                <c:pt idx="295">
                  <c:v>42755</c:v>
                </c:pt>
                <c:pt idx="296">
                  <c:v>42758</c:v>
                </c:pt>
                <c:pt idx="297">
                  <c:v>42759</c:v>
                </c:pt>
                <c:pt idx="298">
                  <c:v>42760</c:v>
                </c:pt>
                <c:pt idx="299">
                  <c:v>42761</c:v>
                </c:pt>
                <c:pt idx="300">
                  <c:v>42762</c:v>
                </c:pt>
                <c:pt idx="301">
                  <c:v>42765</c:v>
                </c:pt>
                <c:pt idx="302">
                  <c:v>42766</c:v>
                </c:pt>
                <c:pt idx="303">
                  <c:v>42767</c:v>
                </c:pt>
                <c:pt idx="304">
                  <c:v>42768</c:v>
                </c:pt>
                <c:pt idx="305">
                  <c:v>42769</c:v>
                </c:pt>
                <c:pt idx="306">
                  <c:v>42772</c:v>
                </c:pt>
                <c:pt idx="307">
                  <c:v>42773</c:v>
                </c:pt>
                <c:pt idx="308">
                  <c:v>42774</c:v>
                </c:pt>
                <c:pt idx="309">
                  <c:v>42775</c:v>
                </c:pt>
                <c:pt idx="310">
                  <c:v>42776</c:v>
                </c:pt>
                <c:pt idx="311">
                  <c:v>42779</c:v>
                </c:pt>
                <c:pt idx="312">
                  <c:v>42780</c:v>
                </c:pt>
                <c:pt idx="313">
                  <c:v>42781</c:v>
                </c:pt>
                <c:pt idx="314">
                  <c:v>42782</c:v>
                </c:pt>
                <c:pt idx="315">
                  <c:v>42783</c:v>
                </c:pt>
                <c:pt idx="316">
                  <c:v>42786</c:v>
                </c:pt>
                <c:pt idx="317">
                  <c:v>42787</c:v>
                </c:pt>
                <c:pt idx="318">
                  <c:v>42788</c:v>
                </c:pt>
                <c:pt idx="319">
                  <c:v>42789</c:v>
                </c:pt>
                <c:pt idx="320">
                  <c:v>42790</c:v>
                </c:pt>
                <c:pt idx="321">
                  <c:v>42793</c:v>
                </c:pt>
                <c:pt idx="322">
                  <c:v>42794</c:v>
                </c:pt>
                <c:pt idx="323">
                  <c:v>42795</c:v>
                </c:pt>
                <c:pt idx="324">
                  <c:v>42796</c:v>
                </c:pt>
                <c:pt idx="325">
                  <c:v>42797</c:v>
                </c:pt>
                <c:pt idx="326">
                  <c:v>42800</c:v>
                </c:pt>
                <c:pt idx="327">
                  <c:v>42801</c:v>
                </c:pt>
                <c:pt idx="328">
                  <c:v>42802</c:v>
                </c:pt>
                <c:pt idx="329">
                  <c:v>42803</c:v>
                </c:pt>
                <c:pt idx="330">
                  <c:v>42804</c:v>
                </c:pt>
                <c:pt idx="331">
                  <c:v>42807</c:v>
                </c:pt>
                <c:pt idx="332">
                  <c:v>42808</c:v>
                </c:pt>
                <c:pt idx="333">
                  <c:v>42809</c:v>
                </c:pt>
                <c:pt idx="334">
                  <c:v>42810</c:v>
                </c:pt>
                <c:pt idx="335">
                  <c:v>42811</c:v>
                </c:pt>
                <c:pt idx="336">
                  <c:v>42814</c:v>
                </c:pt>
                <c:pt idx="337">
                  <c:v>42815</c:v>
                </c:pt>
                <c:pt idx="338">
                  <c:v>42816</c:v>
                </c:pt>
                <c:pt idx="339">
                  <c:v>42817</c:v>
                </c:pt>
                <c:pt idx="340">
                  <c:v>42818</c:v>
                </c:pt>
                <c:pt idx="341">
                  <c:v>42821</c:v>
                </c:pt>
                <c:pt idx="342">
                  <c:v>42822</c:v>
                </c:pt>
                <c:pt idx="343">
                  <c:v>42823</c:v>
                </c:pt>
                <c:pt idx="344">
                  <c:v>42824</c:v>
                </c:pt>
                <c:pt idx="345">
                  <c:v>42825</c:v>
                </c:pt>
                <c:pt idx="346">
                  <c:v>42828</c:v>
                </c:pt>
                <c:pt idx="347">
                  <c:v>42829</c:v>
                </c:pt>
                <c:pt idx="348">
                  <c:v>42830</c:v>
                </c:pt>
                <c:pt idx="349">
                  <c:v>42831</c:v>
                </c:pt>
                <c:pt idx="350">
                  <c:v>42832</c:v>
                </c:pt>
                <c:pt idx="351">
                  <c:v>42835</c:v>
                </c:pt>
                <c:pt idx="352">
                  <c:v>42836</c:v>
                </c:pt>
                <c:pt idx="353">
                  <c:v>42837</c:v>
                </c:pt>
                <c:pt idx="354">
                  <c:v>42838</c:v>
                </c:pt>
                <c:pt idx="355">
                  <c:v>42842</c:v>
                </c:pt>
                <c:pt idx="356">
                  <c:v>42843</c:v>
                </c:pt>
                <c:pt idx="357">
                  <c:v>42844</c:v>
                </c:pt>
                <c:pt idx="358">
                  <c:v>42845</c:v>
                </c:pt>
                <c:pt idx="359">
                  <c:v>42846</c:v>
                </c:pt>
                <c:pt idx="360">
                  <c:v>42849</c:v>
                </c:pt>
                <c:pt idx="361">
                  <c:v>42850</c:v>
                </c:pt>
                <c:pt idx="362">
                  <c:v>42851</c:v>
                </c:pt>
                <c:pt idx="363">
                  <c:v>42852</c:v>
                </c:pt>
                <c:pt idx="364">
                  <c:v>42853</c:v>
                </c:pt>
                <c:pt idx="365">
                  <c:v>42856</c:v>
                </c:pt>
                <c:pt idx="366">
                  <c:v>42857</c:v>
                </c:pt>
                <c:pt idx="367">
                  <c:v>42858</c:v>
                </c:pt>
                <c:pt idx="368">
                  <c:v>42859</c:v>
                </c:pt>
                <c:pt idx="369">
                  <c:v>42860</c:v>
                </c:pt>
                <c:pt idx="370">
                  <c:v>42863</c:v>
                </c:pt>
                <c:pt idx="371">
                  <c:v>42864</c:v>
                </c:pt>
                <c:pt idx="372">
                  <c:v>42865</c:v>
                </c:pt>
                <c:pt idx="373">
                  <c:v>42866</c:v>
                </c:pt>
                <c:pt idx="374">
                  <c:v>42867</c:v>
                </c:pt>
                <c:pt idx="375">
                  <c:v>42870</c:v>
                </c:pt>
                <c:pt idx="376">
                  <c:v>42871</c:v>
                </c:pt>
                <c:pt idx="377">
                  <c:v>42872</c:v>
                </c:pt>
                <c:pt idx="378">
                  <c:v>42873</c:v>
                </c:pt>
                <c:pt idx="379">
                  <c:v>42874</c:v>
                </c:pt>
                <c:pt idx="380">
                  <c:v>42877</c:v>
                </c:pt>
                <c:pt idx="381">
                  <c:v>42878</c:v>
                </c:pt>
                <c:pt idx="382">
                  <c:v>42879</c:v>
                </c:pt>
                <c:pt idx="383">
                  <c:v>42880</c:v>
                </c:pt>
                <c:pt idx="384">
                  <c:v>42881</c:v>
                </c:pt>
                <c:pt idx="385">
                  <c:v>42884</c:v>
                </c:pt>
                <c:pt idx="386">
                  <c:v>42885</c:v>
                </c:pt>
                <c:pt idx="387">
                  <c:v>42886</c:v>
                </c:pt>
                <c:pt idx="388">
                  <c:v>42887</c:v>
                </c:pt>
                <c:pt idx="389">
                  <c:v>42888</c:v>
                </c:pt>
                <c:pt idx="390">
                  <c:v>42891</c:v>
                </c:pt>
                <c:pt idx="391">
                  <c:v>42892</c:v>
                </c:pt>
                <c:pt idx="392">
                  <c:v>42893</c:v>
                </c:pt>
                <c:pt idx="393">
                  <c:v>42894</c:v>
                </c:pt>
                <c:pt idx="394">
                  <c:v>42895</c:v>
                </c:pt>
                <c:pt idx="395">
                  <c:v>42898</c:v>
                </c:pt>
                <c:pt idx="396">
                  <c:v>42899</c:v>
                </c:pt>
                <c:pt idx="397">
                  <c:v>42900</c:v>
                </c:pt>
                <c:pt idx="398">
                  <c:v>42901</c:v>
                </c:pt>
                <c:pt idx="399">
                  <c:v>42902</c:v>
                </c:pt>
                <c:pt idx="400">
                  <c:v>42905</c:v>
                </c:pt>
                <c:pt idx="401">
                  <c:v>42906</c:v>
                </c:pt>
                <c:pt idx="402">
                  <c:v>42907</c:v>
                </c:pt>
                <c:pt idx="403">
                  <c:v>42908</c:v>
                </c:pt>
                <c:pt idx="404">
                  <c:v>42909</c:v>
                </c:pt>
                <c:pt idx="405">
                  <c:v>42912</c:v>
                </c:pt>
                <c:pt idx="406">
                  <c:v>42913</c:v>
                </c:pt>
                <c:pt idx="407">
                  <c:v>42914</c:v>
                </c:pt>
                <c:pt idx="408">
                  <c:v>42915</c:v>
                </c:pt>
                <c:pt idx="409">
                  <c:v>42916</c:v>
                </c:pt>
                <c:pt idx="410">
                  <c:v>42919</c:v>
                </c:pt>
                <c:pt idx="411">
                  <c:v>42920</c:v>
                </c:pt>
                <c:pt idx="412">
                  <c:v>42921</c:v>
                </c:pt>
                <c:pt idx="413">
                  <c:v>42922</c:v>
                </c:pt>
                <c:pt idx="414">
                  <c:v>42923</c:v>
                </c:pt>
                <c:pt idx="415">
                  <c:v>42926</c:v>
                </c:pt>
                <c:pt idx="416">
                  <c:v>42927</c:v>
                </c:pt>
                <c:pt idx="417">
                  <c:v>42928</c:v>
                </c:pt>
                <c:pt idx="418">
                  <c:v>42929</c:v>
                </c:pt>
                <c:pt idx="419">
                  <c:v>42930</c:v>
                </c:pt>
                <c:pt idx="420">
                  <c:v>42933</c:v>
                </c:pt>
                <c:pt idx="421">
                  <c:v>42934</c:v>
                </c:pt>
                <c:pt idx="422">
                  <c:v>42935</c:v>
                </c:pt>
                <c:pt idx="423">
                  <c:v>42936</c:v>
                </c:pt>
                <c:pt idx="424">
                  <c:v>42937</c:v>
                </c:pt>
                <c:pt idx="425">
                  <c:v>42940</c:v>
                </c:pt>
                <c:pt idx="426">
                  <c:v>42941</c:v>
                </c:pt>
                <c:pt idx="427">
                  <c:v>42942</c:v>
                </c:pt>
                <c:pt idx="428">
                  <c:v>42943</c:v>
                </c:pt>
                <c:pt idx="429">
                  <c:v>42944</c:v>
                </c:pt>
                <c:pt idx="430">
                  <c:v>42947</c:v>
                </c:pt>
                <c:pt idx="431">
                  <c:v>42948</c:v>
                </c:pt>
                <c:pt idx="432">
                  <c:v>42949</c:v>
                </c:pt>
                <c:pt idx="433">
                  <c:v>42950</c:v>
                </c:pt>
                <c:pt idx="434">
                  <c:v>42951</c:v>
                </c:pt>
                <c:pt idx="435">
                  <c:v>42954</c:v>
                </c:pt>
                <c:pt idx="436">
                  <c:v>42955</c:v>
                </c:pt>
                <c:pt idx="437">
                  <c:v>42956</c:v>
                </c:pt>
                <c:pt idx="438">
                  <c:v>42957</c:v>
                </c:pt>
                <c:pt idx="439">
                  <c:v>42958</c:v>
                </c:pt>
                <c:pt idx="440">
                  <c:v>42961</c:v>
                </c:pt>
                <c:pt idx="441">
                  <c:v>42962</c:v>
                </c:pt>
                <c:pt idx="442">
                  <c:v>42963</c:v>
                </c:pt>
                <c:pt idx="443">
                  <c:v>42964</c:v>
                </c:pt>
                <c:pt idx="444">
                  <c:v>42965</c:v>
                </c:pt>
                <c:pt idx="445">
                  <c:v>42968</c:v>
                </c:pt>
                <c:pt idx="446">
                  <c:v>42969</c:v>
                </c:pt>
                <c:pt idx="447">
                  <c:v>42970</c:v>
                </c:pt>
                <c:pt idx="448">
                  <c:v>42971</c:v>
                </c:pt>
                <c:pt idx="449">
                  <c:v>42972</c:v>
                </c:pt>
                <c:pt idx="450">
                  <c:v>42975</c:v>
                </c:pt>
                <c:pt idx="451">
                  <c:v>42976</c:v>
                </c:pt>
                <c:pt idx="452">
                  <c:v>42977</c:v>
                </c:pt>
                <c:pt idx="453">
                  <c:v>42978</c:v>
                </c:pt>
                <c:pt idx="454">
                  <c:v>42979</c:v>
                </c:pt>
                <c:pt idx="455">
                  <c:v>42982</c:v>
                </c:pt>
                <c:pt idx="456">
                  <c:v>42983</c:v>
                </c:pt>
                <c:pt idx="457">
                  <c:v>42984</c:v>
                </c:pt>
                <c:pt idx="458">
                  <c:v>42985</c:v>
                </c:pt>
                <c:pt idx="459">
                  <c:v>42986</c:v>
                </c:pt>
                <c:pt idx="460">
                  <c:v>42989</c:v>
                </c:pt>
                <c:pt idx="461">
                  <c:v>42990</c:v>
                </c:pt>
                <c:pt idx="462">
                  <c:v>42991</c:v>
                </c:pt>
                <c:pt idx="463">
                  <c:v>42992</c:v>
                </c:pt>
                <c:pt idx="464">
                  <c:v>42993</c:v>
                </c:pt>
                <c:pt idx="465">
                  <c:v>42996</c:v>
                </c:pt>
                <c:pt idx="466">
                  <c:v>42997</c:v>
                </c:pt>
                <c:pt idx="467">
                  <c:v>42998</c:v>
                </c:pt>
                <c:pt idx="468">
                  <c:v>42999</c:v>
                </c:pt>
                <c:pt idx="469">
                  <c:v>43000</c:v>
                </c:pt>
                <c:pt idx="470">
                  <c:v>43003</c:v>
                </c:pt>
                <c:pt idx="471">
                  <c:v>43004</c:v>
                </c:pt>
                <c:pt idx="472">
                  <c:v>43005</c:v>
                </c:pt>
                <c:pt idx="473">
                  <c:v>43006</c:v>
                </c:pt>
                <c:pt idx="474">
                  <c:v>43007</c:v>
                </c:pt>
                <c:pt idx="475">
                  <c:v>43010</c:v>
                </c:pt>
                <c:pt idx="476">
                  <c:v>43011</c:v>
                </c:pt>
                <c:pt idx="477">
                  <c:v>43012</c:v>
                </c:pt>
                <c:pt idx="478">
                  <c:v>43013</c:v>
                </c:pt>
                <c:pt idx="479">
                  <c:v>43014</c:v>
                </c:pt>
                <c:pt idx="480">
                  <c:v>43017</c:v>
                </c:pt>
                <c:pt idx="481">
                  <c:v>43018</c:v>
                </c:pt>
                <c:pt idx="482">
                  <c:v>43019</c:v>
                </c:pt>
                <c:pt idx="483">
                  <c:v>43020</c:v>
                </c:pt>
                <c:pt idx="484">
                  <c:v>43021</c:v>
                </c:pt>
                <c:pt idx="485">
                  <c:v>43024</c:v>
                </c:pt>
                <c:pt idx="486">
                  <c:v>43025</c:v>
                </c:pt>
                <c:pt idx="487">
                  <c:v>43026</c:v>
                </c:pt>
                <c:pt idx="488">
                  <c:v>43027</c:v>
                </c:pt>
                <c:pt idx="489">
                  <c:v>43028</c:v>
                </c:pt>
                <c:pt idx="490">
                  <c:v>43031</c:v>
                </c:pt>
                <c:pt idx="491">
                  <c:v>43032</c:v>
                </c:pt>
                <c:pt idx="492">
                  <c:v>43033</c:v>
                </c:pt>
                <c:pt idx="493">
                  <c:v>43034</c:v>
                </c:pt>
                <c:pt idx="494">
                  <c:v>43035</c:v>
                </c:pt>
                <c:pt idx="495">
                  <c:v>43038</c:v>
                </c:pt>
                <c:pt idx="496">
                  <c:v>43039</c:v>
                </c:pt>
                <c:pt idx="497">
                  <c:v>43040</c:v>
                </c:pt>
                <c:pt idx="498">
                  <c:v>43041</c:v>
                </c:pt>
                <c:pt idx="499">
                  <c:v>43042</c:v>
                </c:pt>
                <c:pt idx="500">
                  <c:v>43045</c:v>
                </c:pt>
                <c:pt idx="501">
                  <c:v>43046</c:v>
                </c:pt>
                <c:pt idx="502">
                  <c:v>43047</c:v>
                </c:pt>
                <c:pt idx="503">
                  <c:v>43048</c:v>
                </c:pt>
                <c:pt idx="504">
                  <c:v>43049</c:v>
                </c:pt>
                <c:pt idx="505">
                  <c:v>43052</c:v>
                </c:pt>
                <c:pt idx="506">
                  <c:v>43053</c:v>
                </c:pt>
                <c:pt idx="507">
                  <c:v>43054</c:v>
                </c:pt>
                <c:pt idx="508">
                  <c:v>43055</c:v>
                </c:pt>
                <c:pt idx="509">
                  <c:v>43056</c:v>
                </c:pt>
                <c:pt idx="510">
                  <c:v>43059</c:v>
                </c:pt>
                <c:pt idx="511">
                  <c:v>43060</c:v>
                </c:pt>
                <c:pt idx="512">
                  <c:v>43061</c:v>
                </c:pt>
                <c:pt idx="513">
                  <c:v>43062</c:v>
                </c:pt>
                <c:pt idx="514">
                  <c:v>43063</c:v>
                </c:pt>
                <c:pt idx="515">
                  <c:v>43066</c:v>
                </c:pt>
                <c:pt idx="516">
                  <c:v>43067</c:v>
                </c:pt>
                <c:pt idx="517">
                  <c:v>43068</c:v>
                </c:pt>
                <c:pt idx="518">
                  <c:v>43069</c:v>
                </c:pt>
                <c:pt idx="519" formatCode="d/mmm/yy">
                  <c:v>43070</c:v>
                </c:pt>
                <c:pt idx="520" formatCode="d/mmm/yy">
                  <c:v>43073</c:v>
                </c:pt>
                <c:pt idx="521" formatCode="d/mmm/yy">
                  <c:v>43074</c:v>
                </c:pt>
                <c:pt idx="522" formatCode="d/mmm/yy">
                  <c:v>43075</c:v>
                </c:pt>
                <c:pt idx="523" formatCode="d/mmm/yy">
                  <c:v>43076</c:v>
                </c:pt>
                <c:pt idx="524" formatCode="d/mmm/yy">
                  <c:v>43077</c:v>
                </c:pt>
                <c:pt idx="525" formatCode="d/mmm/yy">
                  <c:v>43080</c:v>
                </c:pt>
                <c:pt idx="526" formatCode="d/mmm/yy">
                  <c:v>43081</c:v>
                </c:pt>
                <c:pt idx="527" formatCode="d/mmm/yy">
                  <c:v>43082</c:v>
                </c:pt>
                <c:pt idx="528" formatCode="d/mmm/yy">
                  <c:v>43083</c:v>
                </c:pt>
                <c:pt idx="529" formatCode="d/mmm/yy">
                  <c:v>43084</c:v>
                </c:pt>
                <c:pt idx="530" formatCode="d/mmm/yy">
                  <c:v>43087</c:v>
                </c:pt>
                <c:pt idx="531" formatCode="d/mmm/yy">
                  <c:v>43088</c:v>
                </c:pt>
                <c:pt idx="532" formatCode="d/mmm/yy">
                  <c:v>43089</c:v>
                </c:pt>
                <c:pt idx="533" formatCode="d/mmm/yy">
                  <c:v>43090</c:v>
                </c:pt>
                <c:pt idx="534" formatCode="d/mmm/yy">
                  <c:v>43091</c:v>
                </c:pt>
                <c:pt idx="535" formatCode="d/mmm/yy">
                  <c:v>43095</c:v>
                </c:pt>
                <c:pt idx="536" formatCode="d/mmm/yy">
                  <c:v>43096</c:v>
                </c:pt>
                <c:pt idx="537" formatCode="d/mmm/yy">
                  <c:v>43097</c:v>
                </c:pt>
                <c:pt idx="538" formatCode="d/mmm/yy">
                  <c:v>43098</c:v>
                </c:pt>
              </c:numCache>
            </c:numRef>
          </c:cat>
          <c:val>
            <c:numRef>
              <c:f>Sheet1!$H$260:$H$798</c:f>
              <c:numCache>
                <c:formatCode>General</c:formatCode>
                <c:ptCount val="539"/>
                <c:pt idx="0">
                  <c:v>78.66</c:v>
                </c:pt>
                <c:pt idx="1">
                  <c:v>79.040000000000006</c:v>
                </c:pt>
                <c:pt idx="2">
                  <c:v>80.31</c:v>
                </c:pt>
                <c:pt idx="3">
                  <c:v>80.680000000000007</c:v>
                </c:pt>
                <c:pt idx="4">
                  <c:v>80.39</c:v>
                </c:pt>
                <c:pt idx="5">
                  <c:v>80.099999999999994</c:v>
                </c:pt>
                <c:pt idx="6">
                  <c:v>79.900000000000006</c:v>
                </c:pt>
                <c:pt idx="7">
                  <c:v>79.89</c:v>
                </c:pt>
                <c:pt idx="8">
                  <c:v>79.040000000000006</c:v>
                </c:pt>
                <c:pt idx="9">
                  <c:v>78.14</c:v>
                </c:pt>
                <c:pt idx="10">
                  <c:v>78.33</c:v>
                </c:pt>
                <c:pt idx="11">
                  <c:v>78.900000000000006</c:v>
                </c:pt>
                <c:pt idx="12">
                  <c:v>78.55</c:v>
                </c:pt>
                <c:pt idx="13">
                  <c:v>78.83</c:v>
                </c:pt>
                <c:pt idx="14">
                  <c:v>78.63</c:v>
                </c:pt>
                <c:pt idx="15">
                  <c:v>79.28</c:v>
                </c:pt>
                <c:pt idx="16">
                  <c:v>80.77</c:v>
                </c:pt>
                <c:pt idx="17">
                  <c:v>79.22</c:v>
                </c:pt>
                <c:pt idx="18">
                  <c:v>79.099999999999994</c:v>
                </c:pt>
                <c:pt idx="19">
                  <c:v>78.52</c:v>
                </c:pt>
                <c:pt idx="20">
                  <c:v>78.66</c:v>
                </c:pt>
                <c:pt idx="21">
                  <c:v>79.16</c:v>
                </c:pt>
                <c:pt idx="22">
                  <c:v>79.19</c:v>
                </c:pt>
                <c:pt idx="23">
                  <c:v>78.28</c:v>
                </c:pt>
                <c:pt idx="24">
                  <c:v>77.459999999999994</c:v>
                </c:pt>
                <c:pt idx="25">
                  <c:v>76.64</c:v>
                </c:pt>
                <c:pt idx="26">
                  <c:v>77.39</c:v>
                </c:pt>
                <c:pt idx="27">
                  <c:v>75.010000000000005</c:v>
                </c:pt>
                <c:pt idx="28">
                  <c:v>75.239999999999995</c:v>
                </c:pt>
                <c:pt idx="29">
                  <c:v>75.709999999999994</c:v>
                </c:pt>
                <c:pt idx="30">
                  <c:v>74.900000000000006</c:v>
                </c:pt>
                <c:pt idx="31">
                  <c:v>75.099999999999994</c:v>
                </c:pt>
                <c:pt idx="32">
                  <c:v>74.08</c:v>
                </c:pt>
                <c:pt idx="33">
                  <c:v>73.599999999999994</c:v>
                </c:pt>
                <c:pt idx="34">
                  <c:v>71.709999999999994</c:v>
                </c:pt>
                <c:pt idx="35">
                  <c:v>71.680000000000007</c:v>
                </c:pt>
                <c:pt idx="36">
                  <c:v>73.03</c:v>
                </c:pt>
                <c:pt idx="37">
                  <c:v>72.83</c:v>
                </c:pt>
                <c:pt idx="38">
                  <c:v>72.56</c:v>
                </c:pt>
                <c:pt idx="39">
                  <c:v>73.88</c:v>
                </c:pt>
                <c:pt idx="40">
                  <c:v>73.290000000000006</c:v>
                </c:pt>
                <c:pt idx="41">
                  <c:v>72.7</c:v>
                </c:pt>
                <c:pt idx="42">
                  <c:v>73.03</c:v>
                </c:pt>
                <c:pt idx="43">
                  <c:v>73.98</c:v>
                </c:pt>
                <c:pt idx="44">
                  <c:v>74.569999999999993</c:v>
                </c:pt>
                <c:pt idx="45">
                  <c:v>79.19</c:v>
                </c:pt>
                <c:pt idx="46">
                  <c:v>75.69</c:v>
                </c:pt>
                <c:pt idx="47">
                  <c:v>73.8</c:v>
                </c:pt>
                <c:pt idx="48">
                  <c:v>73.83</c:v>
                </c:pt>
                <c:pt idx="49">
                  <c:v>73.92</c:v>
                </c:pt>
                <c:pt idx="50">
                  <c:v>73.34</c:v>
                </c:pt>
                <c:pt idx="51">
                  <c:v>74.959999999999994</c:v>
                </c:pt>
                <c:pt idx="52">
                  <c:v>75.12</c:v>
                </c:pt>
                <c:pt idx="53">
                  <c:v>75.400000000000006</c:v>
                </c:pt>
                <c:pt idx="54">
                  <c:v>74.87</c:v>
                </c:pt>
                <c:pt idx="55">
                  <c:v>74.67</c:v>
                </c:pt>
                <c:pt idx="56">
                  <c:v>73.78</c:v>
                </c:pt>
                <c:pt idx="57">
                  <c:v>73.77</c:v>
                </c:pt>
                <c:pt idx="58">
                  <c:v>72.97</c:v>
                </c:pt>
                <c:pt idx="59">
                  <c:v>71.89</c:v>
                </c:pt>
                <c:pt idx="60">
                  <c:v>71.5</c:v>
                </c:pt>
                <c:pt idx="61">
                  <c:v>71.63</c:v>
                </c:pt>
                <c:pt idx="62">
                  <c:v>72.959999999999994</c:v>
                </c:pt>
                <c:pt idx="63">
                  <c:v>71.95</c:v>
                </c:pt>
                <c:pt idx="64">
                  <c:v>72.28</c:v>
                </c:pt>
                <c:pt idx="65">
                  <c:v>72.81</c:v>
                </c:pt>
                <c:pt idx="66">
                  <c:v>72.72</c:v>
                </c:pt>
                <c:pt idx="67">
                  <c:v>72.92</c:v>
                </c:pt>
                <c:pt idx="68">
                  <c:v>73.56</c:v>
                </c:pt>
                <c:pt idx="69">
                  <c:v>73.989999999999995</c:v>
                </c:pt>
                <c:pt idx="70">
                  <c:v>73.36</c:v>
                </c:pt>
                <c:pt idx="71">
                  <c:v>74.400000000000006</c:v>
                </c:pt>
                <c:pt idx="72">
                  <c:v>74.959999999999994</c:v>
                </c:pt>
                <c:pt idx="73">
                  <c:v>74.400000000000006</c:v>
                </c:pt>
                <c:pt idx="74">
                  <c:v>74.459999999999994</c:v>
                </c:pt>
                <c:pt idx="75">
                  <c:v>79.959999999999994</c:v>
                </c:pt>
                <c:pt idx="76">
                  <c:v>80.11</c:v>
                </c:pt>
                <c:pt idx="77">
                  <c:v>76.86</c:v>
                </c:pt>
                <c:pt idx="78">
                  <c:v>78.39</c:v>
                </c:pt>
                <c:pt idx="79">
                  <c:v>78.510000000000005</c:v>
                </c:pt>
                <c:pt idx="80">
                  <c:v>77.349999999999994</c:v>
                </c:pt>
                <c:pt idx="81">
                  <c:v>77.349999999999994</c:v>
                </c:pt>
                <c:pt idx="82">
                  <c:v>76.930000000000007</c:v>
                </c:pt>
                <c:pt idx="83">
                  <c:v>78.25</c:v>
                </c:pt>
                <c:pt idx="84">
                  <c:v>77.75</c:v>
                </c:pt>
                <c:pt idx="85">
                  <c:v>77.930000000000007</c:v>
                </c:pt>
                <c:pt idx="86">
                  <c:v>77.930000000000007</c:v>
                </c:pt>
                <c:pt idx="87">
                  <c:v>76.760000000000005</c:v>
                </c:pt>
                <c:pt idx="88">
                  <c:v>77.83</c:v>
                </c:pt>
                <c:pt idx="89">
                  <c:v>81.08</c:v>
                </c:pt>
                <c:pt idx="90">
                  <c:v>79.75</c:v>
                </c:pt>
                <c:pt idx="91">
                  <c:v>81.25</c:v>
                </c:pt>
                <c:pt idx="92">
                  <c:v>81.55</c:v>
                </c:pt>
                <c:pt idx="93">
                  <c:v>80.03</c:v>
                </c:pt>
                <c:pt idx="94">
                  <c:v>80.14</c:v>
                </c:pt>
                <c:pt idx="95">
                  <c:v>80.180000000000007</c:v>
                </c:pt>
                <c:pt idx="96">
                  <c:v>81.14</c:v>
                </c:pt>
                <c:pt idx="97">
                  <c:v>81.38</c:v>
                </c:pt>
                <c:pt idx="98">
                  <c:v>80.97</c:v>
                </c:pt>
                <c:pt idx="99">
                  <c:v>80.569999999999993</c:v>
                </c:pt>
                <c:pt idx="100">
                  <c:v>80.05</c:v>
                </c:pt>
                <c:pt idx="101">
                  <c:v>80.69</c:v>
                </c:pt>
                <c:pt idx="102">
                  <c:v>81.33</c:v>
                </c:pt>
                <c:pt idx="103">
                  <c:v>80.790000000000006</c:v>
                </c:pt>
                <c:pt idx="104">
                  <c:v>80.89</c:v>
                </c:pt>
                <c:pt idx="105">
                  <c:v>81.48</c:v>
                </c:pt>
                <c:pt idx="106">
                  <c:v>81.53</c:v>
                </c:pt>
                <c:pt idx="107">
                  <c:v>81.27</c:v>
                </c:pt>
                <c:pt idx="108">
                  <c:v>81.239999999999995</c:v>
                </c:pt>
                <c:pt idx="109">
                  <c:v>81.77</c:v>
                </c:pt>
                <c:pt idx="110">
                  <c:v>84.09</c:v>
                </c:pt>
                <c:pt idx="111">
                  <c:v>83.5</c:v>
                </c:pt>
                <c:pt idx="112">
                  <c:v>84.6</c:v>
                </c:pt>
                <c:pt idx="113">
                  <c:v>85.02</c:v>
                </c:pt>
                <c:pt idx="114">
                  <c:v>85.29</c:v>
                </c:pt>
                <c:pt idx="115">
                  <c:v>85.44</c:v>
                </c:pt>
                <c:pt idx="116">
                  <c:v>85.79</c:v>
                </c:pt>
                <c:pt idx="117">
                  <c:v>86.11</c:v>
                </c:pt>
                <c:pt idx="118">
                  <c:v>85.35</c:v>
                </c:pt>
                <c:pt idx="119">
                  <c:v>83.77</c:v>
                </c:pt>
                <c:pt idx="120">
                  <c:v>84.29</c:v>
                </c:pt>
                <c:pt idx="121">
                  <c:v>83.85</c:v>
                </c:pt>
                <c:pt idx="122">
                  <c:v>84.24</c:v>
                </c:pt>
                <c:pt idx="123">
                  <c:v>83.83</c:v>
                </c:pt>
                <c:pt idx="124">
                  <c:v>83.9</c:v>
                </c:pt>
                <c:pt idx="125">
                  <c:v>83.68</c:v>
                </c:pt>
                <c:pt idx="126">
                  <c:v>83.8</c:v>
                </c:pt>
                <c:pt idx="127">
                  <c:v>84.17</c:v>
                </c:pt>
                <c:pt idx="128">
                  <c:v>84.88</c:v>
                </c:pt>
                <c:pt idx="129">
                  <c:v>84.46</c:v>
                </c:pt>
                <c:pt idx="130">
                  <c:v>85.01</c:v>
                </c:pt>
                <c:pt idx="131">
                  <c:v>86.11</c:v>
                </c:pt>
                <c:pt idx="132">
                  <c:v>87.03</c:v>
                </c:pt>
                <c:pt idx="133">
                  <c:v>87.63</c:v>
                </c:pt>
                <c:pt idx="134">
                  <c:v>87.31</c:v>
                </c:pt>
                <c:pt idx="135">
                  <c:v>85.48</c:v>
                </c:pt>
                <c:pt idx="136">
                  <c:v>85.45</c:v>
                </c:pt>
                <c:pt idx="137">
                  <c:v>84.2</c:v>
                </c:pt>
                <c:pt idx="138">
                  <c:v>84.04</c:v>
                </c:pt>
                <c:pt idx="139">
                  <c:v>84.02</c:v>
                </c:pt>
                <c:pt idx="140">
                  <c:v>85.42</c:v>
                </c:pt>
                <c:pt idx="141">
                  <c:v>86.15</c:v>
                </c:pt>
                <c:pt idx="142">
                  <c:v>87.24</c:v>
                </c:pt>
                <c:pt idx="143">
                  <c:v>86.92</c:v>
                </c:pt>
                <c:pt idx="144">
                  <c:v>87.39</c:v>
                </c:pt>
                <c:pt idx="145">
                  <c:v>85.35</c:v>
                </c:pt>
                <c:pt idx="146">
                  <c:v>84.54</c:v>
                </c:pt>
                <c:pt idx="147">
                  <c:v>86.73</c:v>
                </c:pt>
                <c:pt idx="148">
                  <c:v>87.75</c:v>
                </c:pt>
                <c:pt idx="149">
                  <c:v>87.58</c:v>
                </c:pt>
                <c:pt idx="150">
                  <c:v>88.29</c:v>
                </c:pt>
                <c:pt idx="151">
                  <c:v>89.7</c:v>
                </c:pt>
                <c:pt idx="152">
                  <c:v>89.17</c:v>
                </c:pt>
                <c:pt idx="153">
                  <c:v>88.69</c:v>
                </c:pt>
                <c:pt idx="154">
                  <c:v>89.43</c:v>
                </c:pt>
                <c:pt idx="155">
                  <c:v>90.65</c:v>
                </c:pt>
                <c:pt idx="156">
                  <c:v>92.38</c:v>
                </c:pt>
                <c:pt idx="157">
                  <c:v>91.13</c:v>
                </c:pt>
                <c:pt idx="158">
                  <c:v>91.4</c:v>
                </c:pt>
                <c:pt idx="159">
                  <c:v>92.62</c:v>
                </c:pt>
                <c:pt idx="160">
                  <c:v>92.23</c:v>
                </c:pt>
                <c:pt idx="161">
                  <c:v>91.14</c:v>
                </c:pt>
                <c:pt idx="162">
                  <c:v>91.73</c:v>
                </c:pt>
                <c:pt idx="163">
                  <c:v>91.78</c:v>
                </c:pt>
                <c:pt idx="164">
                  <c:v>91.33</c:v>
                </c:pt>
                <c:pt idx="165">
                  <c:v>90.25</c:v>
                </c:pt>
                <c:pt idx="166">
                  <c:v>89.54</c:v>
                </c:pt>
                <c:pt idx="167">
                  <c:v>90.95</c:v>
                </c:pt>
                <c:pt idx="168">
                  <c:v>90.91</c:v>
                </c:pt>
                <c:pt idx="169">
                  <c:v>91.18</c:v>
                </c:pt>
                <c:pt idx="170">
                  <c:v>92.63</c:v>
                </c:pt>
                <c:pt idx="171">
                  <c:v>92.3</c:v>
                </c:pt>
                <c:pt idx="172">
                  <c:v>92.95</c:v>
                </c:pt>
                <c:pt idx="173">
                  <c:v>93.2</c:v>
                </c:pt>
                <c:pt idx="174">
                  <c:v>92.63</c:v>
                </c:pt>
                <c:pt idx="175">
                  <c:v>92.84</c:v>
                </c:pt>
                <c:pt idx="176">
                  <c:v>92.87</c:v>
                </c:pt>
                <c:pt idx="177">
                  <c:v>92.62</c:v>
                </c:pt>
                <c:pt idx="178">
                  <c:v>92.54</c:v>
                </c:pt>
                <c:pt idx="179">
                  <c:v>92.36</c:v>
                </c:pt>
                <c:pt idx="180">
                  <c:v>92.1</c:v>
                </c:pt>
                <c:pt idx="181">
                  <c:v>92.07</c:v>
                </c:pt>
                <c:pt idx="182">
                  <c:v>90.79</c:v>
                </c:pt>
                <c:pt idx="183">
                  <c:v>89.56</c:v>
                </c:pt>
                <c:pt idx="184">
                  <c:v>91.28</c:v>
                </c:pt>
                <c:pt idx="185">
                  <c:v>91.15</c:v>
                </c:pt>
                <c:pt idx="186">
                  <c:v>91.84</c:v>
                </c:pt>
                <c:pt idx="187">
                  <c:v>91.39</c:v>
                </c:pt>
                <c:pt idx="188">
                  <c:v>91.31</c:v>
                </c:pt>
                <c:pt idx="189">
                  <c:v>90.25</c:v>
                </c:pt>
                <c:pt idx="190">
                  <c:v>91.42</c:v>
                </c:pt>
                <c:pt idx="191">
                  <c:v>91.18</c:v>
                </c:pt>
                <c:pt idx="192">
                  <c:v>91.08</c:v>
                </c:pt>
                <c:pt idx="193">
                  <c:v>91.36</c:v>
                </c:pt>
                <c:pt idx="194">
                  <c:v>92.79</c:v>
                </c:pt>
                <c:pt idx="195">
                  <c:v>93.31</c:v>
                </c:pt>
                <c:pt idx="196">
                  <c:v>93.92</c:v>
                </c:pt>
                <c:pt idx="197">
                  <c:v>94.46</c:v>
                </c:pt>
                <c:pt idx="198">
                  <c:v>95.57</c:v>
                </c:pt>
                <c:pt idx="199">
                  <c:v>96.33</c:v>
                </c:pt>
                <c:pt idx="200">
                  <c:v>95.53</c:v>
                </c:pt>
                <c:pt idx="201">
                  <c:v>95.85</c:v>
                </c:pt>
                <c:pt idx="202">
                  <c:v>96.79</c:v>
                </c:pt>
                <c:pt idx="203">
                  <c:v>96.72</c:v>
                </c:pt>
                <c:pt idx="204">
                  <c:v>96.59</c:v>
                </c:pt>
                <c:pt idx="205">
                  <c:v>96.59</c:v>
                </c:pt>
                <c:pt idx="206">
                  <c:v>97.49</c:v>
                </c:pt>
                <c:pt idx="207">
                  <c:v>97.46</c:v>
                </c:pt>
                <c:pt idx="208">
                  <c:v>98.73</c:v>
                </c:pt>
                <c:pt idx="209">
                  <c:v>99.66</c:v>
                </c:pt>
                <c:pt idx="210">
                  <c:v>98.1</c:v>
                </c:pt>
                <c:pt idx="211">
                  <c:v>98.08</c:v>
                </c:pt>
                <c:pt idx="212">
                  <c:v>99.08</c:v>
                </c:pt>
                <c:pt idx="213">
                  <c:v>99.01</c:v>
                </c:pt>
                <c:pt idx="214">
                  <c:v>99.96</c:v>
                </c:pt>
                <c:pt idx="215">
                  <c:v>99.4</c:v>
                </c:pt>
                <c:pt idx="216">
                  <c:v>98.98</c:v>
                </c:pt>
                <c:pt idx="217">
                  <c:v>98.12</c:v>
                </c:pt>
                <c:pt idx="218">
                  <c:v>99.91</c:v>
                </c:pt>
                <c:pt idx="219">
                  <c:v>99.8</c:v>
                </c:pt>
                <c:pt idx="220">
                  <c:v>100.62</c:v>
                </c:pt>
                <c:pt idx="221">
                  <c:v>101.6</c:v>
                </c:pt>
                <c:pt idx="222">
                  <c:v>101.85</c:v>
                </c:pt>
                <c:pt idx="223">
                  <c:v>102.38</c:v>
                </c:pt>
                <c:pt idx="224">
                  <c:v>102.69</c:v>
                </c:pt>
                <c:pt idx="225">
                  <c:v>102.55</c:v>
                </c:pt>
                <c:pt idx="226">
                  <c:v>103.92</c:v>
                </c:pt>
                <c:pt idx="227">
                  <c:v>105.98</c:v>
                </c:pt>
                <c:pt idx="228">
                  <c:v>105.06</c:v>
                </c:pt>
                <c:pt idx="229">
                  <c:v>104.44</c:v>
                </c:pt>
                <c:pt idx="230">
                  <c:v>106.05</c:v>
                </c:pt>
                <c:pt idx="231">
                  <c:v>106.27</c:v>
                </c:pt>
                <c:pt idx="232">
                  <c:v>106.86</c:v>
                </c:pt>
                <c:pt idx="233">
                  <c:v>107.27</c:v>
                </c:pt>
                <c:pt idx="234">
                  <c:v>107.17</c:v>
                </c:pt>
                <c:pt idx="235">
                  <c:v>107.5</c:v>
                </c:pt>
                <c:pt idx="236">
                  <c:v>107.56</c:v>
                </c:pt>
                <c:pt idx="237">
                  <c:v>106.41</c:v>
                </c:pt>
                <c:pt idx="238">
                  <c:v>106.83</c:v>
                </c:pt>
                <c:pt idx="239">
                  <c:v>106.65</c:v>
                </c:pt>
                <c:pt idx="240">
                  <c:v>107.83</c:v>
                </c:pt>
                <c:pt idx="241">
                  <c:v>108</c:v>
                </c:pt>
                <c:pt idx="242">
                  <c:v>102.96</c:v>
                </c:pt>
                <c:pt idx="243">
                  <c:v>104.44</c:v>
                </c:pt>
                <c:pt idx="244">
                  <c:v>102.82</c:v>
                </c:pt>
                <c:pt idx="245">
                  <c:v>100.48</c:v>
                </c:pt>
                <c:pt idx="246">
                  <c:v>102.18</c:v>
                </c:pt>
                <c:pt idx="247">
                  <c:v>104.75</c:v>
                </c:pt>
                <c:pt idx="248">
                  <c:v>105.8</c:v>
                </c:pt>
                <c:pt idx="249">
                  <c:v>106.5</c:v>
                </c:pt>
                <c:pt idx="250">
                  <c:v>105.69</c:v>
                </c:pt>
                <c:pt idx="251">
                  <c:v>102.89</c:v>
                </c:pt>
                <c:pt idx="252">
                  <c:v>103.01</c:v>
                </c:pt>
                <c:pt idx="253">
                  <c:v>100.73</c:v>
                </c:pt>
                <c:pt idx="254">
                  <c:v>99.9</c:v>
                </c:pt>
                <c:pt idx="255">
                  <c:v>100.08</c:v>
                </c:pt>
                <c:pt idx="256">
                  <c:v>102.28</c:v>
                </c:pt>
                <c:pt idx="257">
                  <c:v>101.12</c:v>
                </c:pt>
                <c:pt idx="258">
                  <c:v>100.47</c:v>
                </c:pt>
                <c:pt idx="259">
                  <c:v>98.19</c:v>
                </c:pt>
                <c:pt idx="260">
                  <c:v>100.44</c:v>
                </c:pt>
                <c:pt idx="261">
                  <c:v>101.19</c:v>
                </c:pt>
                <c:pt idx="262">
                  <c:v>100.66</c:v>
                </c:pt>
                <c:pt idx="263">
                  <c:v>100.13</c:v>
                </c:pt>
                <c:pt idx="264">
                  <c:v>99.31</c:v>
                </c:pt>
                <c:pt idx="265">
                  <c:v>98.56</c:v>
                </c:pt>
                <c:pt idx="266">
                  <c:v>99.53</c:v>
                </c:pt>
                <c:pt idx="267">
                  <c:v>100.99</c:v>
                </c:pt>
                <c:pt idx="268">
                  <c:v>101.42</c:v>
                </c:pt>
                <c:pt idx="269">
                  <c:v>101.76</c:v>
                </c:pt>
                <c:pt idx="270">
                  <c:v>102.24</c:v>
                </c:pt>
                <c:pt idx="271">
                  <c:v>104.76</c:v>
                </c:pt>
                <c:pt idx="272">
                  <c:v>104.53</c:v>
                </c:pt>
                <c:pt idx="273">
                  <c:v>104.19</c:v>
                </c:pt>
                <c:pt idx="274">
                  <c:v>101.91</c:v>
                </c:pt>
                <c:pt idx="275">
                  <c:v>102.97</c:v>
                </c:pt>
                <c:pt idx="276">
                  <c:v>102.96</c:v>
                </c:pt>
                <c:pt idx="277">
                  <c:v>103.15</c:v>
                </c:pt>
                <c:pt idx="278">
                  <c:v>102.6</c:v>
                </c:pt>
                <c:pt idx="279">
                  <c:v>104.17</c:v>
                </c:pt>
                <c:pt idx="280">
                  <c:v>105.14</c:v>
                </c:pt>
                <c:pt idx="281">
                  <c:v>106.13</c:v>
                </c:pt>
                <c:pt idx="282">
                  <c:v>104.51</c:v>
                </c:pt>
                <c:pt idx="283">
                  <c:v>106.52</c:v>
                </c:pt>
                <c:pt idx="284">
                  <c:v>105.99</c:v>
                </c:pt>
                <c:pt idx="285">
                  <c:v>105.77</c:v>
                </c:pt>
                <c:pt idx="286">
                  <c:v>105.33</c:v>
                </c:pt>
                <c:pt idx="287">
                  <c:v>106.34</c:v>
                </c:pt>
                <c:pt idx="288">
                  <c:v>108.38</c:v>
                </c:pt>
                <c:pt idx="289">
                  <c:v>108.05</c:v>
                </c:pt>
                <c:pt idx="290">
                  <c:v>108</c:v>
                </c:pt>
                <c:pt idx="291">
                  <c:v>109.32</c:v>
                </c:pt>
                <c:pt idx="292">
                  <c:v>109.98</c:v>
                </c:pt>
                <c:pt idx="293">
                  <c:v>110.33</c:v>
                </c:pt>
                <c:pt idx="294">
                  <c:v>110.68</c:v>
                </c:pt>
                <c:pt idx="295">
                  <c:v>110.79</c:v>
                </c:pt>
                <c:pt idx="296">
                  <c:v>110.4</c:v>
                </c:pt>
                <c:pt idx="297">
                  <c:v>108.96</c:v>
                </c:pt>
                <c:pt idx="298">
                  <c:v>109.84</c:v>
                </c:pt>
                <c:pt idx="299">
                  <c:v>108.82</c:v>
                </c:pt>
                <c:pt idx="300">
                  <c:v>110.03</c:v>
                </c:pt>
                <c:pt idx="301">
                  <c:v>110.04</c:v>
                </c:pt>
                <c:pt idx="302">
                  <c:v>108.83</c:v>
                </c:pt>
                <c:pt idx="303">
                  <c:v>111</c:v>
                </c:pt>
                <c:pt idx="304">
                  <c:v>108.52</c:v>
                </c:pt>
                <c:pt idx="305">
                  <c:v>108.36</c:v>
                </c:pt>
                <c:pt idx="306">
                  <c:v>107.36</c:v>
                </c:pt>
                <c:pt idx="307">
                  <c:v>106.89</c:v>
                </c:pt>
                <c:pt idx="308">
                  <c:v>105.17</c:v>
                </c:pt>
                <c:pt idx="309">
                  <c:v>106.03</c:v>
                </c:pt>
                <c:pt idx="310">
                  <c:v>106.03</c:v>
                </c:pt>
                <c:pt idx="311">
                  <c:v>105.33</c:v>
                </c:pt>
                <c:pt idx="312">
                  <c:v>104.8</c:v>
                </c:pt>
                <c:pt idx="313">
                  <c:v>105.74</c:v>
                </c:pt>
                <c:pt idx="314">
                  <c:v>107.02</c:v>
                </c:pt>
                <c:pt idx="315">
                  <c:v>106.98</c:v>
                </c:pt>
                <c:pt idx="316">
                  <c:v>107.46</c:v>
                </c:pt>
                <c:pt idx="317">
                  <c:v>107.39</c:v>
                </c:pt>
                <c:pt idx="318">
                  <c:v>106.2</c:v>
                </c:pt>
                <c:pt idx="319">
                  <c:v>106.17</c:v>
                </c:pt>
                <c:pt idx="320">
                  <c:v>104.48</c:v>
                </c:pt>
                <c:pt idx="321">
                  <c:v>103.54</c:v>
                </c:pt>
                <c:pt idx="322">
                  <c:v>105.33</c:v>
                </c:pt>
                <c:pt idx="323">
                  <c:v>105.58</c:v>
                </c:pt>
                <c:pt idx="324">
                  <c:v>108.49</c:v>
                </c:pt>
                <c:pt idx="325">
                  <c:v>108.06</c:v>
                </c:pt>
                <c:pt idx="326">
                  <c:v>107.03</c:v>
                </c:pt>
                <c:pt idx="327">
                  <c:v>106.58</c:v>
                </c:pt>
                <c:pt idx="328">
                  <c:v>107.21</c:v>
                </c:pt>
                <c:pt idx="329">
                  <c:v>106.75</c:v>
                </c:pt>
                <c:pt idx="330">
                  <c:v>106.8</c:v>
                </c:pt>
                <c:pt idx="331">
                  <c:v>106.17</c:v>
                </c:pt>
                <c:pt idx="332">
                  <c:v>106.51</c:v>
                </c:pt>
                <c:pt idx="333">
                  <c:v>107.03</c:v>
                </c:pt>
                <c:pt idx="334">
                  <c:v>107.23</c:v>
                </c:pt>
                <c:pt idx="335">
                  <c:v>107.05</c:v>
                </c:pt>
                <c:pt idx="336">
                  <c:v>107.82</c:v>
                </c:pt>
                <c:pt idx="337">
                  <c:v>106.32</c:v>
                </c:pt>
                <c:pt idx="338">
                  <c:v>106.61</c:v>
                </c:pt>
                <c:pt idx="339">
                  <c:v>106.48</c:v>
                </c:pt>
                <c:pt idx="340">
                  <c:v>104.81</c:v>
                </c:pt>
                <c:pt idx="341">
                  <c:v>106.87</c:v>
                </c:pt>
                <c:pt idx="342">
                  <c:v>106.33</c:v>
                </c:pt>
                <c:pt idx="343">
                  <c:v>106.69</c:v>
                </c:pt>
                <c:pt idx="344">
                  <c:v>106.54</c:v>
                </c:pt>
                <c:pt idx="345">
                  <c:v>105.93</c:v>
                </c:pt>
                <c:pt idx="346">
                  <c:v>106.72</c:v>
                </c:pt>
                <c:pt idx="347">
                  <c:v>106.55</c:v>
                </c:pt>
                <c:pt idx="348">
                  <c:v>106.92</c:v>
                </c:pt>
                <c:pt idx="349">
                  <c:v>106.8</c:v>
                </c:pt>
                <c:pt idx="350">
                  <c:v>107.55</c:v>
                </c:pt>
                <c:pt idx="351">
                  <c:v>107.35</c:v>
                </c:pt>
                <c:pt idx="352">
                  <c:v>107.53</c:v>
                </c:pt>
                <c:pt idx="353">
                  <c:v>107.98</c:v>
                </c:pt>
                <c:pt idx="354">
                  <c:v>107.28</c:v>
                </c:pt>
                <c:pt idx="355">
                  <c:v>106.95</c:v>
                </c:pt>
                <c:pt idx="356">
                  <c:v>107.52</c:v>
                </c:pt>
                <c:pt idx="357">
                  <c:v>106.64</c:v>
                </c:pt>
                <c:pt idx="358">
                  <c:v>104.76</c:v>
                </c:pt>
                <c:pt idx="359">
                  <c:v>98.6</c:v>
                </c:pt>
                <c:pt idx="360">
                  <c:v>96.08</c:v>
                </c:pt>
                <c:pt idx="361">
                  <c:v>95.39</c:v>
                </c:pt>
                <c:pt idx="362">
                  <c:v>95.85</c:v>
                </c:pt>
                <c:pt idx="363">
                  <c:v>95.2</c:v>
                </c:pt>
                <c:pt idx="364">
                  <c:v>96.26</c:v>
                </c:pt>
                <c:pt idx="365" formatCode="#,##0.00">
                  <c:v>96.26</c:v>
                </c:pt>
                <c:pt idx="366" formatCode="#,##0.00">
                  <c:v>98.56</c:v>
                </c:pt>
                <c:pt idx="367" formatCode="#,##0.00">
                  <c:v>100.09</c:v>
                </c:pt>
                <c:pt idx="368" formatCode="#,##0.00">
                  <c:v>98.39</c:v>
                </c:pt>
                <c:pt idx="369" formatCode="#,##0.00">
                  <c:v>99.12</c:v>
                </c:pt>
                <c:pt idx="370" formatCode="#,##0.00">
                  <c:v>101.35</c:v>
                </c:pt>
                <c:pt idx="371" formatCode="#,##0.00">
                  <c:v>99.92</c:v>
                </c:pt>
                <c:pt idx="372" formatCode="#,##0.00">
                  <c:v>99.71</c:v>
                </c:pt>
                <c:pt idx="373" formatCode="#,##0.00">
                  <c:v>98.5</c:v>
                </c:pt>
                <c:pt idx="374" formatCode="#,##0.00">
                  <c:v>98.68</c:v>
                </c:pt>
                <c:pt idx="375" formatCode="#,##0.00">
                  <c:v>97.6</c:v>
                </c:pt>
                <c:pt idx="376" formatCode="#,##0.00">
                  <c:v>97.25</c:v>
                </c:pt>
                <c:pt idx="377" formatCode="#,##0.00">
                  <c:v>99.25</c:v>
                </c:pt>
                <c:pt idx="378" formatCode="#,##0.00">
                  <c:v>98.28</c:v>
                </c:pt>
                <c:pt idx="379" formatCode="#,##0.00">
                  <c:v>98.55</c:v>
                </c:pt>
                <c:pt idx="380" formatCode="#,##0.00">
                  <c:v>95.86</c:v>
                </c:pt>
                <c:pt idx="381" formatCode="#,##0.00">
                  <c:v>96.57</c:v>
                </c:pt>
                <c:pt idx="382" formatCode="#,##0.00">
                  <c:v>95.1</c:v>
                </c:pt>
                <c:pt idx="383" formatCode="#,##0.00">
                  <c:v>96.25</c:v>
                </c:pt>
                <c:pt idx="384" formatCode="#,##0.00">
                  <c:v>99.07</c:v>
                </c:pt>
                <c:pt idx="385" formatCode="#,##0.00">
                  <c:v>98.8</c:v>
                </c:pt>
                <c:pt idx="386" formatCode="#,##0.00">
                  <c:v>100.1</c:v>
                </c:pt>
                <c:pt idx="387" formatCode="#,##0.00">
                  <c:v>99</c:v>
                </c:pt>
                <c:pt idx="388" formatCode="#,##0.00">
                  <c:v>99.14</c:v>
                </c:pt>
                <c:pt idx="389" formatCode="#,##0.00">
                  <c:v>99.55</c:v>
                </c:pt>
                <c:pt idx="390" formatCode="#,##0.00">
                  <c:v>100.27</c:v>
                </c:pt>
                <c:pt idx="391" formatCode="#,##0.00">
                  <c:v>99.27</c:v>
                </c:pt>
                <c:pt idx="392" formatCode="#,##0.00">
                  <c:v>98.83</c:v>
                </c:pt>
                <c:pt idx="393" formatCode="#,##0.00">
                  <c:v>98.8</c:v>
                </c:pt>
                <c:pt idx="394" formatCode="#,##0.00">
                  <c:v>99.79</c:v>
                </c:pt>
                <c:pt idx="395" formatCode="#,##0.00">
                  <c:v>101.26</c:v>
                </c:pt>
                <c:pt idx="396" formatCode="#,##0.00">
                  <c:v>101</c:v>
                </c:pt>
                <c:pt idx="397" formatCode="#,##0.00">
                  <c:v>101.7</c:v>
                </c:pt>
                <c:pt idx="398" formatCode="#,##0.00">
                  <c:v>103.86</c:v>
                </c:pt>
                <c:pt idx="399" formatCode="#,##0.00">
                  <c:v>104.6</c:v>
                </c:pt>
                <c:pt idx="400" formatCode="#,##0.00">
                  <c:v>103.92</c:v>
                </c:pt>
                <c:pt idx="401" formatCode="#,##0.00">
                  <c:v>102.57</c:v>
                </c:pt>
                <c:pt idx="402" formatCode="#,##0.00">
                  <c:v>102.65</c:v>
                </c:pt>
                <c:pt idx="403" formatCode="#,##0.00">
                  <c:v>100.57</c:v>
                </c:pt>
                <c:pt idx="404" formatCode="#,##0.00">
                  <c:v>103.08</c:v>
                </c:pt>
                <c:pt idx="405" formatCode="#,##0.00">
                  <c:v>103.34</c:v>
                </c:pt>
                <c:pt idx="406" formatCode="#,##0.00">
                  <c:v>103.1</c:v>
                </c:pt>
                <c:pt idx="407" formatCode="#,##0.00">
                  <c:v>103.48</c:v>
                </c:pt>
                <c:pt idx="408" formatCode="#,##0.00">
                  <c:v>105.37</c:v>
                </c:pt>
                <c:pt idx="409" formatCode="#,##0.00">
                  <c:v>106.67</c:v>
                </c:pt>
                <c:pt idx="410" formatCode="#,##0.00">
                  <c:v>106.29</c:v>
                </c:pt>
                <c:pt idx="411" formatCode="#,##0.00">
                  <c:v>105.99</c:v>
                </c:pt>
                <c:pt idx="412" formatCode="#,##0.00">
                  <c:v>106.3</c:v>
                </c:pt>
                <c:pt idx="413" formatCode="#,##0.00">
                  <c:v>106.14</c:v>
                </c:pt>
                <c:pt idx="414" formatCode="#,##0.00">
                  <c:v>104.39</c:v>
                </c:pt>
                <c:pt idx="415" formatCode="#,##0.00">
                  <c:v>103.51</c:v>
                </c:pt>
                <c:pt idx="416" formatCode="#,##0.00">
                  <c:v>102.5</c:v>
                </c:pt>
                <c:pt idx="417" formatCode="#,##0.00">
                  <c:v>103.41</c:v>
                </c:pt>
                <c:pt idx="418" formatCode="#,##0.00">
                  <c:v>105.41</c:v>
                </c:pt>
                <c:pt idx="419" formatCode="#,##0.00">
                  <c:v>105.45</c:v>
                </c:pt>
                <c:pt idx="420" formatCode="#,##0.00">
                  <c:v>105.18</c:v>
                </c:pt>
                <c:pt idx="421" formatCode="#,##0.00">
                  <c:v>105.02</c:v>
                </c:pt>
                <c:pt idx="422" formatCode="#,##0.00">
                  <c:v>104.54</c:v>
                </c:pt>
                <c:pt idx="423" formatCode="#,##0.00">
                  <c:v>104.21</c:v>
                </c:pt>
                <c:pt idx="424" formatCode="#,##0.00">
                  <c:v>105.59</c:v>
                </c:pt>
                <c:pt idx="425" formatCode="#,##0.00">
                  <c:v>104.36</c:v>
                </c:pt>
                <c:pt idx="426" formatCode="#,##0.00">
                  <c:v>103.86</c:v>
                </c:pt>
                <c:pt idx="427" formatCode="#,##0.00">
                  <c:v>105.59</c:v>
                </c:pt>
                <c:pt idx="428" formatCode="#,##0.00">
                  <c:v>105.66</c:v>
                </c:pt>
                <c:pt idx="429" formatCode="#,##0.00">
                  <c:v>105.09</c:v>
                </c:pt>
                <c:pt idx="430" formatCode="#,##0.00">
                  <c:v>105.21</c:v>
                </c:pt>
                <c:pt idx="431" formatCode="#,##0.00">
                  <c:v>104.83</c:v>
                </c:pt>
                <c:pt idx="432" formatCode="#,##0.00">
                  <c:v>105.86</c:v>
                </c:pt>
                <c:pt idx="433" formatCode="#,##0.00">
                  <c:v>105.69</c:v>
                </c:pt>
                <c:pt idx="434" formatCode="#,##0.00">
                  <c:v>105.67</c:v>
                </c:pt>
                <c:pt idx="435" formatCode="#,##0.00">
                  <c:v>106.73</c:v>
                </c:pt>
                <c:pt idx="436" formatCode="#,##0.00">
                  <c:v>107.02</c:v>
                </c:pt>
                <c:pt idx="437" formatCode="#,##0.00">
                  <c:v>105.59</c:v>
                </c:pt>
                <c:pt idx="438" formatCode="#,##0.00">
                  <c:v>103.94</c:v>
                </c:pt>
                <c:pt idx="439" formatCode="#,##0.00">
                  <c:v>105.64</c:v>
                </c:pt>
                <c:pt idx="440" formatCode="#,##0.00">
                  <c:v>104.04</c:v>
                </c:pt>
                <c:pt idx="441" formatCode="#,##0.00">
                  <c:v>101.86</c:v>
                </c:pt>
                <c:pt idx="442" formatCode="#,##0.00">
                  <c:v>101.89</c:v>
                </c:pt>
                <c:pt idx="443" formatCode="#,##0.00">
                  <c:v>101.76</c:v>
                </c:pt>
                <c:pt idx="444" formatCode="#,##0.00">
                  <c:v>104.18</c:v>
                </c:pt>
                <c:pt idx="445" formatCode="#,##0.00">
                  <c:v>105.11</c:v>
                </c:pt>
                <c:pt idx="446" formatCode="#,##0.00">
                  <c:v>105.86</c:v>
                </c:pt>
                <c:pt idx="447" formatCode="#,##0.00">
                  <c:v>104.39</c:v>
                </c:pt>
                <c:pt idx="448" formatCode="#,##0.00">
                  <c:v>103.12</c:v>
                </c:pt>
                <c:pt idx="449" formatCode="#,##0.00">
                  <c:v>104.93</c:v>
                </c:pt>
                <c:pt idx="450" formatCode="#,##0.00">
                  <c:v>104.85</c:v>
                </c:pt>
                <c:pt idx="451" formatCode="#,##0.00">
                  <c:v>104.74</c:v>
                </c:pt>
                <c:pt idx="452" formatCode="#,##0.00">
                  <c:v>103.21</c:v>
                </c:pt>
                <c:pt idx="453" formatCode="#,##0.00">
                  <c:v>102.97</c:v>
                </c:pt>
                <c:pt idx="454" formatCode="#,##0.00">
                  <c:v>102.96</c:v>
                </c:pt>
                <c:pt idx="455" formatCode="#,##0.00">
                  <c:v>100.57</c:v>
                </c:pt>
                <c:pt idx="456" formatCode="#,##0.00">
                  <c:v>98.42</c:v>
                </c:pt>
                <c:pt idx="457" formatCode="#,##0.00">
                  <c:v>97.26</c:v>
                </c:pt>
                <c:pt idx="458" formatCode="#,##0.00">
                  <c:v>97.48</c:v>
                </c:pt>
                <c:pt idx="459" formatCode="#,##0.00">
                  <c:v>97.78</c:v>
                </c:pt>
                <c:pt idx="460" formatCode="#,##0.00">
                  <c:v>97.64</c:v>
                </c:pt>
                <c:pt idx="461" formatCode="#,##0.00">
                  <c:v>98.27</c:v>
                </c:pt>
                <c:pt idx="462" formatCode="#,##0.00">
                  <c:v>99.94</c:v>
                </c:pt>
                <c:pt idx="463" formatCode="#,##0.00">
                  <c:v>99.4</c:v>
                </c:pt>
                <c:pt idx="464" formatCode="#,##0.00">
                  <c:v>98.86</c:v>
                </c:pt>
                <c:pt idx="465" formatCode="#,##0.00">
                  <c:v>99.55</c:v>
                </c:pt>
                <c:pt idx="466" formatCode="#,##0.00">
                  <c:v>99.43</c:v>
                </c:pt>
                <c:pt idx="467" formatCode="#,##0.00">
                  <c:v>101.3</c:v>
                </c:pt>
                <c:pt idx="468" formatCode="#,##0.00">
                  <c:v>100.74</c:v>
                </c:pt>
                <c:pt idx="469" formatCode="#,##0.00">
                  <c:v>100.16</c:v>
                </c:pt>
                <c:pt idx="470" formatCode="#,##0.00">
                  <c:v>100.25</c:v>
                </c:pt>
                <c:pt idx="471" formatCode="#,##0.00">
                  <c:v>99.77</c:v>
                </c:pt>
                <c:pt idx="472" formatCode="#,##0.00">
                  <c:v>97.7</c:v>
                </c:pt>
                <c:pt idx="473" formatCode="#,##0.00">
                  <c:v>97.34</c:v>
                </c:pt>
                <c:pt idx="474" formatCode="#,##0.00">
                  <c:v>98.05</c:v>
                </c:pt>
                <c:pt idx="475" formatCode="#,##0.00">
                  <c:v>98.68</c:v>
                </c:pt>
                <c:pt idx="476" formatCode="#,##0.00">
                  <c:v>99.26</c:v>
                </c:pt>
                <c:pt idx="477" formatCode="#,##0.00">
                  <c:v>99.19</c:v>
                </c:pt>
                <c:pt idx="478" formatCode="#,##0.00">
                  <c:v>99.01</c:v>
                </c:pt>
                <c:pt idx="479" formatCode="#,##0.00">
                  <c:v>99.46</c:v>
                </c:pt>
                <c:pt idx="480" formatCode="#,##0.00">
                  <c:v>99.12</c:v>
                </c:pt>
                <c:pt idx="481" formatCode="#,##0.00">
                  <c:v>98.73</c:v>
                </c:pt>
                <c:pt idx="482" formatCode="#,##0.00">
                  <c:v>97.53</c:v>
                </c:pt>
                <c:pt idx="483" formatCode="#,##0.00">
                  <c:v>98.66</c:v>
                </c:pt>
                <c:pt idx="484" formatCode="#,##0.00">
                  <c:v>99.25</c:v>
                </c:pt>
                <c:pt idx="485" formatCode="#,##0.00">
                  <c:v>98.16</c:v>
                </c:pt>
                <c:pt idx="486" formatCode="#,##0.00">
                  <c:v>97.77</c:v>
                </c:pt>
                <c:pt idx="487" formatCode="#,##0.00">
                  <c:v>98.23</c:v>
                </c:pt>
                <c:pt idx="488" formatCode="#,##0.00">
                  <c:v>99.18</c:v>
                </c:pt>
                <c:pt idx="489" formatCode="#,##0.00">
                  <c:v>99.23</c:v>
                </c:pt>
                <c:pt idx="490" formatCode="#,##0.00">
                  <c:v>99.16</c:v>
                </c:pt>
                <c:pt idx="491" formatCode="#,##0.00">
                  <c:v>98.3</c:v>
                </c:pt>
                <c:pt idx="492" formatCode="#,##0.00">
                  <c:v>98.56</c:v>
                </c:pt>
                <c:pt idx="493" formatCode="#,##0.00">
                  <c:v>98.28</c:v>
                </c:pt>
                <c:pt idx="494" formatCode="#,##0.00">
                  <c:v>97.97</c:v>
                </c:pt>
                <c:pt idx="495" formatCode="#,##0.00">
                  <c:v>96.26</c:v>
                </c:pt>
                <c:pt idx="496" formatCode="#,##0.00">
                  <c:v>94.62</c:v>
                </c:pt>
                <c:pt idx="497" formatCode="#,##0.00">
                  <c:v>92.68</c:v>
                </c:pt>
                <c:pt idx="498" formatCode="#,##0.00">
                  <c:v>94.42</c:v>
                </c:pt>
                <c:pt idx="499" formatCode="#,##0.00">
                  <c:v>93.76</c:v>
                </c:pt>
                <c:pt idx="500" formatCode="#,##0.00">
                  <c:v>93.54</c:v>
                </c:pt>
                <c:pt idx="501" formatCode="#,##0.00">
                  <c:v>92.07</c:v>
                </c:pt>
                <c:pt idx="502" formatCode="#,##0.00">
                  <c:v>91.61</c:v>
                </c:pt>
                <c:pt idx="503" formatCode="#,##0.00">
                  <c:v>92.03</c:v>
                </c:pt>
                <c:pt idx="504" formatCode="#,##0.00">
                  <c:v>92.01</c:v>
                </c:pt>
                <c:pt idx="505" formatCode="#,##0.00">
                  <c:v>92.2</c:v>
                </c:pt>
                <c:pt idx="506" formatCode="#,##0.00">
                  <c:v>92.55</c:v>
                </c:pt>
                <c:pt idx="507" formatCode="#,##0.00">
                  <c:v>93.26</c:v>
                </c:pt>
                <c:pt idx="508" formatCode="#,##0.00">
                  <c:v>93.15</c:v>
                </c:pt>
                <c:pt idx="509" formatCode="#,##0.00">
                  <c:v>92.2</c:v>
                </c:pt>
                <c:pt idx="510" formatCode="#,##0.00">
                  <c:v>91.66</c:v>
                </c:pt>
                <c:pt idx="511" formatCode="#,##0.00">
                  <c:v>91.17</c:v>
                </c:pt>
                <c:pt idx="512" formatCode="#,##0.00">
                  <c:v>89.05</c:v>
                </c:pt>
                <c:pt idx="513" formatCode="#,##0.00">
                  <c:v>89</c:v>
                </c:pt>
                <c:pt idx="514" formatCode="#,##0.00">
                  <c:v>88.99</c:v>
                </c:pt>
                <c:pt idx="515" formatCode="#,##0.00">
                  <c:v>87.7</c:v>
                </c:pt>
                <c:pt idx="516" formatCode="#,##0.00">
                  <c:v>88.42</c:v>
                </c:pt>
                <c:pt idx="517" formatCode="#,##0.00">
                  <c:v>89.44</c:v>
                </c:pt>
                <c:pt idx="518" formatCode="#,##0.00">
                  <c:v>88.3</c:v>
                </c:pt>
                <c:pt idx="519" formatCode="#,##0.00">
                  <c:v>88.41</c:v>
                </c:pt>
                <c:pt idx="520" formatCode="#,##0.00">
                  <c:v>87.59</c:v>
                </c:pt>
                <c:pt idx="521" formatCode="#,##0.00">
                  <c:v>88.63</c:v>
                </c:pt>
                <c:pt idx="522" formatCode="#,##0.00">
                  <c:v>88.53</c:v>
                </c:pt>
                <c:pt idx="523" formatCode="#,##0.00">
                  <c:v>87.64</c:v>
                </c:pt>
                <c:pt idx="524" formatCode="#,##0.00">
                  <c:v>88.23</c:v>
                </c:pt>
                <c:pt idx="525" formatCode="#,##0.00">
                  <c:v>87.29</c:v>
                </c:pt>
                <c:pt idx="526" formatCode="#,##0.00">
                  <c:v>85.87</c:v>
                </c:pt>
                <c:pt idx="527" formatCode="#,##0.00">
                  <c:v>87.55</c:v>
                </c:pt>
                <c:pt idx="528" formatCode="#,##0.00">
                  <c:v>88.39</c:v>
                </c:pt>
                <c:pt idx="529" formatCode="#,##0.00">
                  <c:v>87.78</c:v>
                </c:pt>
                <c:pt idx="530" formatCode="#,##0.00">
                  <c:v>87.94</c:v>
                </c:pt>
                <c:pt idx="531" formatCode="#,##0.00">
                  <c:v>87.21</c:v>
                </c:pt>
                <c:pt idx="532" formatCode="#,##0.00">
                  <c:v>87.22</c:v>
                </c:pt>
                <c:pt idx="533" formatCode="#,##0.00">
                  <c:v>87.02</c:v>
                </c:pt>
                <c:pt idx="534" formatCode="#,##0.00">
                  <c:v>87.13</c:v>
                </c:pt>
                <c:pt idx="535" formatCode="#,##0.00">
                  <c:v>87.23</c:v>
                </c:pt>
                <c:pt idx="536" formatCode="#,##0.00">
                  <c:v>87.26</c:v>
                </c:pt>
                <c:pt idx="537" formatCode="#,##0.00">
                  <c:v>87.17</c:v>
                </c:pt>
                <c:pt idx="538" formatCode="#,##0.00">
                  <c:v>87.64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631-4883-B2B1-5B4434A8D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424104"/>
        <c:axId val="700424496"/>
      </c:lineChart>
      <c:dateAx>
        <c:axId val="700424104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/>
          <a:lstStyle/>
          <a:p>
            <a:pPr>
              <a:defRPr/>
            </a:pPr>
            <a:endParaRPr lang="en-US"/>
          </a:p>
        </c:txPr>
        <c:crossAx val="700424496"/>
        <c:crosses val="autoZero"/>
        <c:auto val="1"/>
        <c:lblOffset val="100"/>
        <c:baseTimeUnit val="days"/>
        <c:majorUnit val="3"/>
        <c:majorTimeUnit val="months"/>
      </c:dateAx>
      <c:valAx>
        <c:axId val="700424496"/>
        <c:scaling>
          <c:orientation val="minMax"/>
          <c:max val="250"/>
          <c:min val="50"/>
        </c:scaling>
        <c:delete val="0"/>
        <c:axPos val="l"/>
        <c:majorGridlines>
          <c:spPr>
            <a:ln w="381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 cents/lb</a:t>
                </a:r>
              </a:p>
            </c:rich>
          </c:tx>
          <c:layout>
            <c:manualLayout>
              <c:xMode val="edge"/>
              <c:yMode val="edge"/>
              <c:x val="2.2327707454289701E-3"/>
              <c:y val="0.338948671497585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0042410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32621687356706E-2"/>
          <c:y val="0.90212292831377761"/>
          <c:w val="0.84953621659634304"/>
          <c:h val="5.516312636165580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Sheet1!$A$54:$B$54</c:f>
              <c:strCache>
                <c:ptCount val="2"/>
                <c:pt idx="0">
                  <c:v>Total Arabica</c:v>
                </c:pt>
              </c:strCache>
            </c:strRef>
          </c:tx>
          <c:spPr>
            <a:ln w="508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Sheet1!$C$6:$AC$6</c:f>
              <c:strCache>
                <c:ptCount val="27"/>
                <c:pt idx="0">
                  <c:v>1990/91</c:v>
                </c:pt>
                <c:pt idx="1">
                  <c:v>1991/92</c:v>
                </c:pt>
                <c:pt idx="2">
                  <c:v>1992/93</c:v>
                </c:pt>
                <c:pt idx="3">
                  <c:v>1993/94</c:v>
                </c:pt>
                <c:pt idx="4">
                  <c:v>1994/95</c:v>
                </c:pt>
                <c:pt idx="5">
                  <c:v>1995/96</c:v>
                </c:pt>
                <c:pt idx="6">
                  <c:v>1996/97</c:v>
                </c:pt>
                <c:pt idx="7">
                  <c:v>1997/98</c:v>
                </c:pt>
                <c:pt idx="8">
                  <c:v>1998/99</c:v>
                </c:pt>
                <c:pt idx="9">
                  <c:v>1999/00</c:v>
                </c:pt>
                <c:pt idx="10">
                  <c:v>2000/01</c:v>
                </c:pt>
                <c:pt idx="11">
                  <c:v>2001/02</c:v>
                </c:pt>
                <c:pt idx="12">
                  <c:v>2002/03</c:v>
                </c:pt>
                <c:pt idx="13">
                  <c:v>2003/04</c:v>
                </c:pt>
                <c:pt idx="14">
                  <c:v>2004/05</c:v>
                </c:pt>
                <c:pt idx="15">
                  <c:v>2005/06</c:v>
                </c:pt>
                <c:pt idx="16">
                  <c:v>2006/07</c:v>
                </c:pt>
                <c:pt idx="17">
                  <c:v>2007/08</c:v>
                </c:pt>
                <c:pt idx="18">
                  <c:v>2008/09</c:v>
                </c:pt>
                <c:pt idx="19">
                  <c:v>2009/10</c:v>
                </c:pt>
                <c:pt idx="20">
                  <c:v>2010/11</c:v>
                </c:pt>
                <c:pt idx="21">
                  <c:v>2011/12</c:v>
                </c:pt>
                <c:pt idx="22">
                  <c:v>2012/13</c:v>
                </c:pt>
                <c:pt idx="23">
                  <c:v>2013/14</c:v>
                </c:pt>
                <c:pt idx="24">
                  <c:v>2014/15</c:v>
                </c:pt>
                <c:pt idx="25">
                  <c:v>2015/16</c:v>
                </c:pt>
                <c:pt idx="26">
                  <c:v>2016/17</c:v>
                </c:pt>
              </c:strCache>
            </c:strRef>
          </c:cat>
          <c:val>
            <c:numRef>
              <c:f>Sheet1!$C$54:$AC$54</c:f>
              <c:numCache>
                <c:formatCode>General</c:formatCode>
                <c:ptCount val="27"/>
                <c:pt idx="0">
                  <c:v>67486.950600000011</c:v>
                </c:pt>
                <c:pt idx="1">
                  <c:v>72164.692600000009</c:v>
                </c:pt>
                <c:pt idx="2">
                  <c:v>72895.521300000022</c:v>
                </c:pt>
                <c:pt idx="3">
                  <c:v>63112.010900000001</c:v>
                </c:pt>
                <c:pt idx="4">
                  <c:v>65730.329400000031</c:v>
                </c:pt>
                <c:pt idx="5">
                  <c:v>61955.698100000001</c:v>
                </c:pt>
                <c:pt idx="6">
                  <c:v>68531.416899999953</c:v>
                </c:pt>
                <c:pt idx="7">
                  <c:v>65121.782200000009</c:v>
                </c:pt>
                <c:pt idx="8">
                  <c:v>76172.84669999998</c:v>
                </c:pt>
                <c:pt idx="9">
                  <c:v>88919.676399999997</c:v>
                </c:pt>
                <c:pt idx="10">
                  <c:v>69631.040700000012</c:v>
                </c:pt>
                <c:pt idx="11">
                  <c:v>67245.172200000015</c:v>
                </c:pt>
                <c:pt idx="12">
                  <c:v>81843.464400000012</c:v>
                </c:pt>
                <c:pt idx="13">
                  <c:v>63233.660599999967</c:v>
                </c:pt>
                <c:pt idx="14">
                  <c:v>76291.955799999967</c:v>
                </c:pt>
                <c:pt idx="15">
                  <c:v>68990.790799999988</c:v>
                </c:pt>
                <c:pt idx="16">
                  <c:v>81380.431599999982</c:v>
                </c:pt>
                <c:pt idx="17">
                  <c:v>76041.713499999998</c:v>
                </c:pt>
                <c:pt idx="18">
                  <c:v>82954.432700000019</c:v>
                </c:pt>
                <c:pt idx="19">
                  <c:v>76413.294699999969</c:v>
                </c:pt>
                <c:pt idx="20">
                  <c:v>88621.131300000023</c:v>
                </c:pt>
                <c:pt idx="21">
                  <c:v>88460.118600000002</c:v>
                </c:pt>
                <c:pt idx="22">
                  <c:v>91684.542899999957</c:v>
                </c:pt>
                <c:pt idx="23">
                  <c:v>91307.140199999965</c:v>
                </c:pt>
                <c:pt idx="24">
                  <c:v>89482.239199999996</c:v>
                </c:pt>
                <c:pt idx="25">
                  <c:v>89909.600100000025</c:v>
                </c:pt>
                <c:pt idx="26">
                  <c:v>97935.595599999971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4B0-48A1-8500-679C8369BDA9}"/>
            </c:ext>
          </c:extLst>
        </c:ser>
        <c:ser>
          <c:idx val="3"/>
          <c:order val="3"/>
          <c:tx>
            <c:strRef>
              <c:f>Sheet1!$A$55:$B$55</c:f>
              <c:strCache>
                <c:ptCount val="2"/>
                <c:pt idx="0">
                  <c:v>Total Robusta</c:v>
                </c:pt>
              </c:strCache>
            </c:strRef>
          </c:tx>
          <c:spPr>
            <a:ln w="508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Sheet1!$C$6:$AC$6</c:f>
              <c:strCache>
                <c:ptCount val="27"/>
                <c:pt idx="0">
                  <c:v>1990/91</c:v>
                </c:pt>
                <c:pt idx="1">
                  <c:v>1991/92</c:v>
                </c:pt>
                <c:pt idx="2">
                  <c:v>1992/93</c:v>
                </c:pt>
                <c:pt idx="3">
                  <c:v>1993/94</c:v>
                </c:pt>
                <c:pt idx="4">
                  <c:v>1994/95</c:v>
                </c:pt>
                <c:pt idx="5">
                  <c:v>1995/96</c:v>
                </c:pt>
                <c:pt idx="6">
                  <c:v>1996/97</c:v>
                </c:pt>
                <c:pt idx="7">
                  <c:v>1997/98</c:v>
                </c:pt>
                <c:pt idx="8">
                  <c:v>1998/99</c:v>
                </c:pt>
                <c:pt idx="9">
                  <c:v>1999/00</c:v>
                </c:pt>
                <c:pt idx="10">
                  <c:v>2000/01</c:v>
                </c:pt>
                <c:pt idx="11">
                  <c:v>2001/02</c:v>
                </c:pt>
                <c:pt idx="12">
                  <c:v>2002/03</c:v>
                </c:pt>
                <c:pt idx="13">
                  <c:v>2003/04</c:v>
                </c:pt>
                <c:pt idx="14">
                  <c:v>2004/05</c:v>
                </c:pt>
                <c:pt idx="15">
                  <c:v>2005/06</c:v>
                </c:pt>
                <c:pt idx="16">
                  <c:v>2006/07</c:v>
                </c:pt>
                <c:pt idx="17">
                  <c:v>2007/08</c:v>
                </c:pt>
                <c:pt idx="18">
                  <c:v>2008/09</c:v>
                </c:pt>
                <c:pt idx="19">
                  <c:v>2009/10</c:v>
                </c:pt>
                <c:pt idx="20">
                  <c:v>2010/11</c:v>
                </c:pt>
                <c:pt idx="21">
                  <c:v>2011/12</c:v>
                </c:pt>
                <c:pt idx="22">
                  <c:v>2012/13</c:v>
                </c:pt>
                <c:pt idx="23">
                  <c:v>2013/14</c:v>
                </c:pt>
                <c:pt idx="24">
                  <c:v>2014/15</c:v>
                </c:pt>
                <c:pt idx="25">
                  <c:v>2015/16</c:v>
                </c:pt>
                <c:pt idx="26">
                  <c:v>2016/17</c:v>
                </c:pt>
              </c:strCache>
            </c:strRef>
          </c:cat>
          <c:val>
            <c:numRef>
              <c:f>Sheet1!$C$55:$AC$55</c:f>
              <c:numCache>
                <c:formatCode>General</c:formatCode>
                <c:ptCount val="27"/>
                <c:pt idx="0">
                  <c:v>25615.495999999999</c:v>
                </c:pt>
                <c:pt idx="1">
                  <c:v>28939.460800000001</c:v>
                </c:pt>
                <c:pt idx="2">
                  <c:v>25875.131000000001</c:v>
                </c:pt>
                <c:pt idx="3">
                  <c:v>27534.290499999999</c:v>
                </c:pt>
                <c:pt idx="4">
                  <c:v>27487.167600000001</c:v>
                </c:pt>
                <c:pt idx="5">
                  <c:v>25100.77610000001</c:v>
                </c:pt>
                <c:pt idx="6">
                  <c:v>34720.224999999999</c:v>
                </c:pt>
                <c:pt idx="7">
                  <c:v>34545.208700000003</c:v>
                </c:pt>
                <c:pt idx="8">
                  <c:v>32842.498200000002</c:v>
                </c:pt>
                <c:pt idx="9">
                  <c:v>42656.645299999996</c:v>
                </c:pt>
                <c:pt idx="10">
                  <c:v>44041.464900000014</c:v>
                </c:pt>
                <c:pt idx="11">
                  <c:v>40888.4611</c:v>
                </c:pt>
                <c:pt idx="12">
                  <c:v>40953.477400000003</c:v>
                </c:pt>
                <c:pt idx="13">
                  <c:v>41980.229099999997</c:v>
                </c:pt>
                <c:pt idx="14">
                  <c:v>40065.6152</c:v>
                </c:pt>
                <c:pt idx="15">
                  <c:v>42405.570099999997</c:v>
                </c:pt>
                <c:pt idx="16">
                  <c:v>47822.953100000013</c:v>
                </c:pt>
                <c:pt idx="17">
                  <c:v>46871.588499999998</c:v>
                </c:pt>
                <c:pt idx="18">
                  <c:v>51109.672600000013</c:v>
                </c:pt>
                <c:pt idx="19">
                  <c:v>51369.789400000001</c:v>
                </c:pt>
                <c:pt idx="20">
                  <c:v>50978.6659</c:v>
                </c:pt>
                <c:pt idx="21">
                  <c:v>59443.897900000004</c:v>
                </c:pt>
                <c:pt idx="22">
                  <c:v>57938.334199999998</c:v>
                </c:pt>
                <c:pt idx="23">
                  <c:v>60924.553500000002</c:v>
                </c:pt>
                <c:pt idx="24">
                  <c:v>59571.854700000011</c:v>
                </c:pt>
                <c:pt idx="25">
                  <c:v>62394.691800000008</c:v>
                </c:pt>
                <c:pt idx="26">
                  <c:v>59635.203000000001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4B0-48A1-8500-679C8369B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425280"/>
        <c:axId val="70042567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Sheet1!$C$6:$AC$6</c15:sqref>
                        </c15:formulaRef>
                      </c:ext>
                    </c:extLst>
                    <c:strCache>
                      <c:ptCount val="27"/>
                      <c:pt idx="0">
                        <c:v>1990/91</c:v>
                      </c:pt>
                      <c:pt idx="1">
                        <c:v>1991/92</c:v>
                      </c:pt>
                      <c:pt idx="2">
                        <c:v>1992/93</c:v>
                      </c:pt>
                      <c:pt idx="3">
                        <c:v>1993/94</c:v>
                      </c:pt>
                      <c:pt idx="4">
                        <c:v>1994/95</c:v>
                      </c:pt>
                      <c:pt idx="5">
                        <c:v>1995/96</c:v>
                      </c:pt>
                      <c:pt idx="6">
                        <c:v>1996/97</c:v>
                      </c:pt>
                      <c:pt idx="7">
                        <c:v>1997/98</c:v>
                      </c:pt>
                      <c:pt idx="8">
                        <c:v>1998/99</c:v>
                      </c:pt>
                      <c:pt idx="9">
                        <c:v>1999/00</c:v>
                      </c:pt>
                      <c:pt idx="10">
                        <c:v>2000/01</c:v>
                      </c:pt>
                      <c:pt idx="11">
                        <c:v>2001/02</c:v>
                      </c:pt>
                      <c:pt idx="12">
                        <c:v>2002/03</c:v>
                      </c:pt>
                      <c:pt idx="13">
                        <c:v>2003/04</c:v>
                      </c:pt>
                      <c:pt idx="14">
                        <c:v>2004/05</c:v>
                      </c:pt>
                      <c:pt idx="15">
                        <c:v>2005/06</c:v>
                      </c:pt>
                      <c:pt idx="16">
                        <c:v>2006/07</c:v>
                      </c:pt>
                      <c:pt idx="17">
                        <c:v>2007/08</c:v>
                      </c:pt>
                      <c:pt idx="18">
                        <c:v>2008/09</c:v>
                      </c:pt>
                      <c:pt idx="19">
                        <c:v>2009/10</c:v>
                      </c:pt>
                      <c:pt idx="20">
                        <c:v>2010/11</c:v>
                      </c:pt>
                      <c:pt idx="21">
                        <c:v>2011/12</c:v>
                      </c:pt>
                      <c:pt idx="22">
                        <c:v>2012/13</c:v>
                      </c:pt>
                      <c:pt idx="23">
                        <c:v>2013/14</c:v>
                      </c:pt>
                      <c:pt idx="24">
                        <c:v>2014/15</c:v>
                      </c:pt>
                      <c:pt idx="25">
                        <c:v>2015/16</c:v>
                      </c:pt>
                      <c:pt idx="26">
                        <c:v>2016/17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A4B0-48A1-8500-679C8369BDA9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1"/>
          <c:order val="1"/>
          <c:tx>
            <c:strRef>
              <c:f>Sheet1!$A$53:$B$53</c:f>
              <c:strCache>
                <c:ptCount val="2"/>
                <c:pt idx="0">
                  <c:v>Share Robusta</c:v>
                </c:pt>
              </c:strCache>
            </c:strRef>
          </c:tx>
          <c:spPr>
            <a:ln w="50800" cap="rnd">
              <a:solidFill>
                <a:schemeClr val="accent3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Sheet1!$C$6:$AC$6</c:f>
              <c:strCache>
                <c:ptCount val="27"/>
                <c:pt idx="0">
                  <c:v>1990/91</c:v>
                </c:pt>
                <c:pt idx="1">
                  <c:v>1991/92</c:v>
                </c:pt>
                <c:pt idx="2">
                  <c:v>1992/93</c:v>
                </c:pt>
                <c:pt idx="3">
                  <c:v>1993/94</c:v>
                </c:pt>
                <c:pt idx="4">
                  <c:v>1994/95</c:v>
                </c:pt>
                <c:pt idx="5">
                  <c:v>1995/96</c:v>
                </c:pt>
                <c:pt idx="6">
                  <c:v>1996/97</c:v>
                </c:pt>
                <c:pt idx="7">
                  <c:v>1997/98</c:v>
                </c:pt>
                <c:pt idx="8">
                  <c:v>1998/99</c:v>
                </c:pt>
                <c:pt idx="9">
                  <c:v>1999/00</c:v>
                </c:pt>
                <c:pt idx="10">
                  <c:v>2000/01</c:v>
                </c:pt>
                <c:pt idx="11">
                  <c:v>2001/02</c:v>
                </c:pt>
                <c:pt idx="12">
                  <c:v>2002/03</c:v>
                </c:pt>
                <c:pt idx="13">
                  <c:v>2003/04</c:v>
                </c:pt>
                <c:pt idx="14">
                  <c:v>2004/05</c:v>
                </c:pt>
                <c:pt idx="15">
                  <c:v>2005/06</c:v>
                </c:pt>
                <c:pt idx="16">
                  <c:v>2006/07</c:v>
                </c:pt>
                <c:pt idx="17">
                  <c:v>2007/08</c:v>
                </c:pt>
                <c:pt idx="18">
                  <c:v>2008/09</c:v>
                </c:pt>
                <c:pt idx="19">
                  <c:v>2009/10</c:v>
                </c:pt>
                <c:pt idx="20">
                  <c:v>2010/11</c:v>
                </c:pt>
                <c:pt idx="21">
                  <c:v>2011/12</c:v>
                </c:pt>
                <c:pt idx="22">
                  <c:v>2012/13</c:v>
                </c:pt>
                <c:pt idx="23">
                  <c:v>2013/14</c:v>
                </c:pt>
                <c:pt idx="24">
                  <c:v>2014/15</c:v>
                </c:pt>
                <c:pt idx="25">
                  <c:v>2015/16</c:v>
                </c:pt>
                <c:pt idx="26">
                  <c:v>2016/17</c:v>
                </c:pt>
              </c:strCache>
            </c:strRef>
          </c:cat>
          <c:val>
            <c:numRef>
              <c:f>Sheet1!$C$53:$AC$53</c:f>
              <c:numCache>
                <c:formatCode>0%</c:formatCode>
                <c:ptCount val="27"/>
                <c:pt idx="0">
                  <c:v>0.27513236155922899</c:v>
                </c:pt>
                <c:pt idx="1">
                  <c:v>0.28623414396742303</c:v>
                </c:pt>
                <c:pt idx="2">
                  <c:v>0.26197185497376702</c:v>
                </c:pt>
                <c:pt idx="3">
                  <c:v>0.303755256141096</c:v>
                </c:pt>
                <c:pt idx="4">
                  <c:v>0.29487133300736401</c:v>
                </c:pt>
                <c:pt idx="5">
                  <c:v>0.28832750614657898</c:v>
                </c:pt>
                <c:pt idx="6">
                  <c:v>0.336268018223156</c:v>
                </c:pt>
                <c:pt idx="7">
                  <c:v>0.34660631757871202</c:v>
                </c:pt>
                <c:pt idx="8">
                  <c:v>0.30126491119325</c:v>
                </c:pt>
                <c:pt idx="9">
                  <c:v>0.32419697365654498</c:v>
                </c:pt>
                <c:pt idx="10">
                  <c:v>0.38744166557722098</c:v>
                </c:pt>
                <c:pt idx="11">
                  <c:v>0.37812898588694699</c:v>
                </c:pt>
                <c:pt idx="12">
                  <c:v>0.33350567855917101</c:v>
                </c:pt>
                <c:pt idx="13">
                  <c:v>0.39899892703995399</c:v>
                </c:pt>
                <c:pt idx="14">
                  <c:v>0.34433182865255901</c:v>
                </c:pt>
                <c:pt idx="15">
                  <c:v>0.380672849251039</c:v>
                </c:pt>
                <c:pt idx="16">
                  <c:v>0.37013699920509902</c:v>
                </c:pt>
                <c:pt idx="17">
                  <c:v>0.38133861622235199</c:v>
                </c:pt>
                <c:pt idx="18">
                  <c:v>0.38123308610929102</c:v>
                </c:pt>
                <c:pt idx="19">
                  <c:v>0.40200774430987501</c:v>
                </c:pt>
                <c:pt idx="20">
                  <c:v>0.36517722032908501</c:v>
                </c:pt>
                <c:pt idx="21">
                  <c:v>0.401908611454105</c:v>
                </c:pt>
                <c:pt idx="22">
                  <c:v>0.38722911444402403</c:v>
                </c:pt>
                <c:pt idx="23">
                  <c:v>0.40020939148232099</c:v>
                </c:pt>
                <c:pt idx="24">
                  <c:v>0.39966600810016401</c:v>
                </c:pt>
                <c:pt idx="25">
                  <c:v>0.40967126416218902</c:v>
                </c:pt>
                <c:pt idx="26">
                  <c:v>0.37846608337237903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4B0-48A1-8500-679C8369B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426456"/>
        <c:axId val="700426064"/>
      </c:lineChart>
      <c:catAx>
        <c:axId val="700425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Crop years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042567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00425672"/>
        <c:scaling>
          <c:orientation val="minMax"/>
        </c:scaling>
        <c:delete val="0"/>
        <c:axPos val="l"/>
        <c:majorGridlines>
          <c:spPr>
            <a:ln w="381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042528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35053670015386E-2"/>
                <c:y val="0.2703340440653870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GB"/>
                    <a:t>million 60-kg bags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valAx>
        <c:axId val="700426064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0426456"/>
        <c:crosses val="max"/>
        <c:crossBetween val="between"/>
        <c:majorUnit val="0.2"/>
      </c:valAx>
      <c:catAx>
        <c:axId val="700426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0426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34494307843"/>
          <c:y val="3.3666666666666699E-2"/>
          <c:w val="0.78237573064103205"/>
          <c:h val="0.69150728354963897"/>
        </c:manualLayout>
      </c:layout>
      <c:barChart>
        <c:barDir val="col"/>
        <c:grouping val="clustered"/>
        <c:varyColors val="0"/>
        <c:ser>
          <c:idx val="0"/>
          <c:order val="0"/>
          <c:tx>
            <c:v>Average annual production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'COmbination averages'!$B$33:$F$33</c:f>
              <c:strCache>
                <c:ptCount val="5"/>
                <c:pt idx="0">
                  <c:v>1965-74</c:v>
                </c:pt>
                <c:pt idx="1">
                  <c:v>1975-84</c:v>
                </c:pt>
                <c:pt idx="2">
                  <c:v>1985-1994</c:v>
                </c:pt>
                <c:pt idx="3">
                  <c:v>1995-2004</c:v>
                </c:pt>
                <c:pt idx="4">
                  <c:v>2005-2014</c:v>
                </c:pt>
              </c:strCache>
            </c:strRef>
          </c:cat>
          <c:val>
            <c:numRef>
              <c:f>'COmbination averages'!$B$37:$F$37</c:f>
              <c:numCache>
                <c:formatCode>General</c:formatCode>
                <c:ptCount val="5"/>
                <c:pt idx="0">
                  <c:v>69711.200670000006</c:v>
                </c:pt>
                <c:pt idx="1">
                  <c:v>80015.751800000013</c:v>
                </c:pt>
                <c:pt idx="2">
                  <c:v>93932.339079999976</c:v>
                </c:pt>
                <c:pt idx="3">
                  <c:v>109383.39036</c:v>
                </c:pt>
                <c:pt idx="4">
                  <c:v>135639.17882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8D-4C59-9F69-5761EC873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679152"/>
        <c:axId val="700427240"/>
      </c:barChart>
      <c:catAx>
        <c:axId val="46767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427240"/>
        <c:crosses val="autoZero"/>
        <c:auto val="1"/>
        <c:lblAlgn val="ctr"/>
        <c:lblOffset val="100"/>
        <c:noMultiLvlLbl val="0"/>
      </c:catAx>
      <c:valAx>
        <c:axId val="700427240"/>
        <c:scaling>
          <c:orientation val="minMax"/>
        </c:scaling>
        <c:delete val="0"/>
        <c:axPos val="l"/>
        <c:majorGridlines>
          <c:spPr>
            <a:ln w="381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6791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2670000000000000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 60-kg bags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41681667599101"/>
          <c:y val="0.89936633638951802"/>
          <c:w val="0.71656597615383499"/>
          <c:h val="5.743850588969799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1452654956601"/>
          <c:y val="3.6925647937766301E-2"/>
          <c:w val="0.55877094690086804"/>
          <c:h val="0.68380230477627502"/>
        </c:manualLayout>
      </c:layout>
      <c:lineChart>
        <c:grouping val="standard"/>
        <c:varyColors val="0"/>
        <c:ser>
          <c:idx val="1"/>
          <c:order val="1"/>
          <c:tx>
            <c:v>Area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'COmbination averages'!$B$2:$F$2</c:f>
              <c:strCache>
                <c:ptCount val="5"/>
                <c:pt idx="0">
                  <c:v>1965-1974</c:v>
                </c:pt>
                <c:pt idx="1">
                  <c:v>1975-1984</c:v>
                </c:pt>
                <c:pt idx="2">
                  <c:v>1985-1994</c:v>
                </c:pt>
                <c:pt idx="3">
                  <c:v>1995-2004</c:v>
                </c:pt>
                <c:pt idx="4">
                  <c:v>2005-2014</c:v>
                </c:pt>
              </c:strCache>
            </c:strRef>
          </c:cat>
          <c:val>
            <c:numRef>
              <c:f>'COmbination averages'!$B$4:$F$4</c:f>
              <c:numCache>
                <c:formatCode>General</c:formatCode>
                <c:ptCount val="5"/>
                <c:pt idx="0">
                  <c:v>1297084.04</c:v>
                </c:pt>
                <c:pt idx="1">
                  <c:v>1086635.54</c:v>
                </c:pt>
                <c:pt idx="2">
                  <c:v>1100515.8799999999</c:v>
                </c:pt>
                <c:pt idx="3">
                  <c:v>1045197.5</c:v>
                </c:pt>
                <c:pt idx="4">
                  <c:v>1072069.6299999999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2F-4110-BCEE-F675138BC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05288"/>
        <c:axId val="201105680"/>
      </c:lineChart>
      <c:lineChart>
        <c:grouping val="standard"/>
        <c:varyColors val="0"/>
        <c:ser>
          <c:idx val="0"/>
          <c:order val="0"/>
          <c:tx>
            <c:v>Yield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'COmbination averages'!$B$2:$F$2</c:f>
              <c:strCache>
                <c:ptCount val="5"/>
                <c:pt idx="0">
                  <c:v>1965-1974</c:v>
                </c:pt>
                <c:pt idx="1">
                  <c:v>1975-1984</c:v>
                </c:pt>
                <c:pt idx="2">
                  <c:v>1985-1994</c:v>
                </c:pt>
                <c:pt idx="3">
                  <c:v>1995-2004</c:v>
                </c:pt>
                <c:pt idx="4">
                  <c:v>2005-2014</c:v>
                </c:pt>
              </c:strCache>
            </c:strRef>
          </c:cat>
          <c:val>
            <c:numRef>
              <c:f>'COmbination averages'!$B$3:$F$3</c:f>
              <c:numCache>
                <c:formatCode>0.000</c:formatCode>
                <c:ptCount val="5"/>
                <c:pt idx="0">
                  <c:v>542.80175145621422</c:v>
                </c:pt>
                <c:pt idx="1">
                  <c:v>588.86646709756701</c:v>
                </c:pt>
                <c:pt idx="2">
                  <c:v>664.79447785515197</c:v>
                </c:pt>
                <c:pt idx="3">
                  <c:v>878.84040744127242</c:v>
                </c:pt>
                <c:pt idx="4">
                  <c:v>1167.0993283221569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2F-4110-BCEE-F675138BC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06464"/>
        <c:axId val="201106072"/>
      </c:lineChart>
      <c:catAx>
        <c:axId val="201105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05680"/>
        <c:crosses val="autoZero"/>
        <c:auto val="1"/>
        <c:lblAlgn val="ctr"/>
        <c:lblOffset val="100"/>
        <c:tickLblSkip val="1"/>
        <c:noMultiLvlLbl val="0"/>
      </c:catAx>
      <c:valAx>
        <c:axId val="201105680"/>
        <c:scaling>
          <c:orientation val="minMax"/>
        </c:scaling>
        <c:delete val="0"/>
        <c:axPos val="l"/>
        <c:majorGridlines>
          <c:spPr>
            <a:ln w="381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thoushand hectares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05288"/>
        <c:crosses val="autoZero"/>
        <c:crossBetween val="between"/>
        <c:dispUnits>
          <c:builtInUnit val="hundreds"/>
        </c:dispUnits>
      </c:valAx>
      <c:valAx>
        <c:axId val="2011060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kg/ha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06464"/>
        <c:crosses val="max"/>
        <c:crossBetween val="between"/>
      </c:valAx>
      <c:catAx>
        <c:axId val="20110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106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78841106400201"/>
          <c:y val="0.89524621558762696"/>
          <c:w val="0.38303831011508199"/>
          <c:h val="8.3156290768341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World Coffee Consumption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894528714670594E-2"/>
          <c:y val="0.128036918562037"/>
          <c:w val="0.87898001893309796"/>
          <c:h val="0.751704045306182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8100">
              <a:noFill/>
            </a:ln>
            <a:effectLst/>
          </c:spPr>
          <c:invertIfNegative val="0"/>
          <c:cat>
            <c:strRef>
              <c:f>Sheet2!$A$6:$A$47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Sheet2!$B$6:$B$47</c:f>
              <c:numCache>
                <c:formatCode>#,##0</c:formatCode>
                <c:ptCount val="42"/>
                <c:pt idx="0">
                  <c:v>91464.4707929</c:v>
                </c:pt>
                <c:pt idx="1">
                  <c:v>92595.005698400026</c:v>
                </c:pt>
                <c:pt idx="2">
                  <c:v>95989.135633500002</c:v>
                </c:pt>
                <c:pt idx="3">
                  <c:v>98602.631999599995</c:v>
                </c:pt>
                <c:pt idx="4">
                  <c:v>95539.666790800024</c:v>
                </c:pt>
                <c:pt idx="5">
                  <c:v>94877.092044899968</c:v>
                </c:pt>
                <c:pt idx="6">
                  <c:v>98829.416512499956</c:v>
                </c:pt>
                <c:pt idx="7">
                  <c:v>100911.3416381</c:v>
                </c:pt>
                <c:pt idx="8">
                  <c:v>101747.3428302</c:v>
                </c:pt>
                <c:pt idx="9">
                  <c:v>105179.34848250001</c:v>
                </c:pt>
                <c:pt idx="10">
                  <c:v>105865.8465272</c:v>
                </c:pt>
                <c:pt idx="11">
                  <c:v>109901.3473713</c:v>
                </c:pt>
                <c:pt idx="12">
                  <c:v>110860.2763711</c:v>
                </c:pt>
                <c:pt idx="13">
                  <c:v>113821.6190158</c:v>
                </c:pt>
                <c:pt idx="14">
                  <c:v>117659.5609121</c:v>
                </c:pt>
                <c:pt idx="15">
                  <c:v>120221.52284219999</c:v>
                </c:pt>
                <c:pt idx="16">
                  <c:v>124424.83903620001</c:v>
                </c:pt>
                <c:pt idx="17">
                  <c:v>128883.809885</c:v>
                </c:pt>
                <c:pt idx="18">
                  <c:v>132606.6706513</c:v>
                </c:pt>
                <c:pt idx="19">
                  <c:v>131938.79078780001</c:v>
                </c:pt>
                <c:pt idx="20">
                  <c:v>136337.48765600001</c:v>
                </c:pt>
                <c:pt idx="21">
                  <c:v>142192.95228472201</c:v>
                </c:pt>
                <c:pt idx="22">
                  <c:v>146964</c:v>
                </c:pt>
                <c:pt idx="23">
                  <c:v>149022</c:v>
                </c:pt>
                <c:pt idx="24">
                  <c:v>151758</c:v>
                </c:pt>
                <c:pt idx="25">
                  <c:v>155469</c:v>
                </c:pt>
                <c:pt idx="26">
                  <c:v>155061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9F-4F67-B479-3766A56D1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107248"/>
        <c:axId val="201107640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Sheet2!$A$6:$A$47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Sheet2!$C$6:$C$47</c:f>
              <c:numCache>
                <c:formatCode>#,##0</c:formatCode>
                <c:ptCount val="42"/>
                <c:pt idx="0">
                  <c:v>91464.4707929</c:v>
                </c:pt>
                <c:pt idx="1">
                  <c:v>92595.005698400026</c:v>
                </c:pt>
                <c:pt idx="2">
                  <c:v>95989.135633500002</c:v>
                </c:pt>
                <c:pt idx="3">
                  <c:v>98602.631999599995</c:v>
                </c:pt>
                <c:pt idx="4">
                  <c:v>95539.666790800024</c:v>
                </c:pt>
                <c:pt idx="5">
                  <c:v>94877.092044899968</c:v>
                </c:pt>
                <c:pt idx="6">
                  <c:v>98829.416512499956</c:v>
                </c:pt>
                <c:pt idx="7">
                  <c:v>100911.3416381</c:v>
                </c:pt>
                <c:pt idx="8">
                  <c:v>101747.3428302</c:v>
                </c:pt>
                <c:pt idx="9">
                  <c:v>105179.34848250001</c:v>
                </c:pt>
                <c:pt idx="10">
                  <c:v>105865.8465272</c:v>
                </c:pt>
                <c:pt idx="11">
                  <c:v>109901.3473713</c:v>
                </c:pt>
                <c:pt idx="12">
                  <c:v>110860.2763711</c:v>
                </c:pt>
                <c:pt idx="13">
                  <c:v>113821.6190158</c:v>
                </c:pt>
                <c:pt idx="14">
                  <c:v>117659.5609121</c:v>
                </c:pt>
                <c:pt idx="15">
                  <c:v>120221.52284219999</c:v>
                </c:pt>
                <c:pt idx="16">
                  <c:v>124424.83903620001</c:v>
                </c:pt>
                <c:pt idx="17">
                  <c:v>128883.809885</c:v>
                </c:pt>
                <c:pt idx="18">
                  <c:v>132606.6706513</c:v>
                </c:pt>
                <c:pt idx="19">
                  <c:v>131938.79078780001</c:v>
                </c:pt>
                <c:pt idx="20">
                  <c:v>136337.48765600001</c:v>
                </c:pt>
                <c:pt idx="21">
                  <c:v>142192.95228472201</c:v>
                </c:pt>
                <c:pt idx="22">
                  <c:v>146964</c:v>
                </c:pt>
                <c:pt idx="23">
                  <c:v>149022</c:v>
                </c:pt>
                <c:pt idx="24">
                  <c:v>151758</c:v>
                </c:pt>
                <c:pt idx="25">
                  <c:v>155469</c:v>
                </c:pt>
                <c:pt idx="26">
                  <c:v>155061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99F-4F67-B479-3766A56D10E2}"/>
            </c:ext>
          </c:extLst>
        </c:ser>
        <c:ser>
          <c:idx val="2"/>
          <c:order val="2"/>
          <c:spPr>
            <a:ln w="3810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25400">
                <a:noFill/>
                <a:prstDash val="sysDash"/>
              </a:ln>
              <a:effectLst/>
            </c:spPr>
          </c:marker>
          <c:cat>
            <c:strRef>
              <c:f>Sheet2!$A$6:$A$47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Sheet2!$D$6:$D$47</c:f>
              <c:numCache>
                <c:formatCode>General</c:formatCode>
                <c:ptCount val="42"/>
                <c:pt idx="26" formatCode="#,##0">
                  <c:v>155061</c:v>
                </c:pt>
                <c:pt idx="27" formatCode="_-* #,##0_-;\-* #,##0_-;_-* &quot;-&quot;??_-;_-@_-">
                  <c:v>156611.60999999999</c:v>
                </c:pt>
                <c:pt idx="28" formatCode="_-* #,##0_-;\-* #,##0_-;_-* &quot;-&quot;??_-;_-@_-">
                  <c:v>158177.7261</c:v>
                </c:pt>
                <c:pt idx="29" formatCode="_-* #,##0_-;\-* #,##0_-;_-* &quot;-&quot;??_-;_-@_-">
                  <c:v>159759.50336100001</c:v>
                </c:pt>
                <c:pt idx="30" formatCode="_-* #,##0_-;\-* #,##0_-;_-* &quot;-&quot;??_-;_-@_-">
                  <c:v>161357.0983946101</c:v>
                </c:pt>
                <c:pt idx="31" formatCode="_-* #,##0_-;\-* #,##0_-;_-* &quot;-&quot;??_-;_-@_-">
                  <c:v>162970.66937855611</c:v>
                </c:pt>
                <c:pt idx="32" formatCode="_-* #,##0_-;\-* #,##0_-;_-* &quot;-&quot;??_-;_-@_-">
                  <c:v>164600.37607234169</c:v>
                </c:pt>
                <c:pt idx="33" formatCode="_-* #,##0_-;\-* #,##0_-;_-* &quot;-&quot;??_-;_-@_-">
                  <c:v>166246.37983306509</c:v>
                </c:pt>
                <c:pt idx="34" formatCode="_-* #,##0_-;\-* #,##0_-;_-* &quot;-&quot;??_-;_-@_-">
                  <c:v>167908.84363139581</c:v>
                </c:pt>
                <c:pt idx="35" formatCode="_-* #,##0_-;\-* #,##0_-;_-* &quot;-&quot;??_-;_-@_-">
                  <c:v>169587.93206770971</c:v>
                </c:pt>
                <c:pt idx="36" formatCode="_-* #,##0_-;\-* #,##0_-;_-* &quot;-&quot;??_-;_-@_-">
                  <c:v>171283.811388387</c:v>
                </c:pt>
                <c:pt idx="37" formatCode="_-* #,##0_-;\-* #,##0_-;_-* &quot;-&quot;??_-;_-@_-">
                  <c:v>172996.64950227071</c:v>
                </c:pt>
                <c:pt idx="38" formatCode="_-* #,##0_-;\-* #,##0_-;_-* &quot;-&quot;??_-;_-@_-">
                  <c:v>174726.61599729341</c:v>
                </c:pt>
                <c:pt idx="39" formatCode="_-* #,##0_-;\-* #,##0_-;_-* &quot;-&quot;??_-;_-@_-">
                  <c:v>176473.88215726629</c:v>
                </c:pt>
                <c:pt idx="40" formatCode="_-* #,##0_-;\-* #,##0_-;_-* &quot;-&quot;??_-;_-@_-">
                  <c:v>178238.620978839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99F-4F67-B479-3766A56D10E2}"/>
            </c:ext>
          </c:extLst>
        </c:ser>
        <c:ser>
          <c:idx val="3"/>
          <c:order val="3"/>
          <c:spPr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Sheet2!$A$6:$A$47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Sheet2!$E$6:$E$47</c:f>
              <c:numCache>
                <c:formatCode>General</c:formatCode>
                <c:ptCount val="42"/>
                <c:pt idx="26" formatCode="#,##0">
                  <c:v>155061</c:v>
                </c:pt>
                <c:pt idx="27" formatCode="_-* #,##0_-;\-* #,##0_-;_-* &quot;-&quot;??_-;_-@_-">
                  <c:v>158162.22</c:v>
                </c:pt>
                <c:pt idx="28" formatCode="_-* #,##0_-;\-* #,##0_-;_-* &quot;-&quot;??_-;_-@_-">
                  <c:v>161325.4644</c:v>
                </c:pt>
                <c:pt idx="29" formatCode="_-* #,##0_-;\-* #,##0_-;_-* &quot;-&quot;??_-;_-@_-">
                  <c:v>164551.973688</c:v>
                </c:pt>
                <c:pt idx="30" formatCode="_-* #,##0_-;\-* #,##0_-;_-* &quot;-&quot;??_-;_-@_-">
                  <c:v>167843.01316176</c:v>
                </c:pt>
                <c:pt idx="31" formatCode="_-* #,##0_-;\-* #,##0_-;_-* &quot;-&quot;??_-;_-@_-">
                  <c:v>171199.8734249952</c:v>
                </c:pt>
                <c:pt idx="32" formatCode="_-* #,##0_-;\-* #,##0_-;_-* &quot;-&quot;??_-;_-@_-">
                  <c:v>174623.8708934951</c:v>
                </c:pt>
                <c:pt idx="33" formatCode="_-* #,##0_-;\-* #,##0_-;_-* &quot;-&quot;??_-;_-@_-">
                  <c:v>178116.348311365</c:v>
                </c:pt>
                <c:pt idx="34" formatCode="_-* #,##0_-;\-* #,##0_-;_-* &quot;-&quot;??_-;_-@_-">
                  <c:v>181678.67527759229</c:v>
                </c:pt>
                <c:pt idx="35" formatCode="_-* #,##0_-;\-* #,##0_-;_-* &quot;-&quot;??_-;_-@_-">
                  <c:v>185312.24878314411</c:v>
                </c:pt>
                <c:pt idx="36" formatCode="_-* #,##0_-;\-* #,##0_-;_-* &quot;-&quot;??_-;_-@_-">
                  <c:v>189018.49375880699</c:v>
                </c:pt>
                <c:pt idx="37" formatCode="_-* #,##0_-;\-* #,##0_-;_-* &quot;-&quot;??_-;_-@_-">
                  <c:v>192798.8636339831</c:v>
                </c:pt>
                <c:pt idx="38" formatCode="_-* #,##0_-;\-* #,##0_-;_-* &quot;-&quot;??_-;_-@_-">
                  <c:v>196654.84090666281</c:v>
                </c:pt>
                <c:pt idx="39" formatCode="_-* #,##0_-;\-* #,##0_-;_-* &quot;-&quot;??_-;_-@_-">
                  <c:v>200587.93772479609</c:v>
                </c:pt>
                <c:pt idx="40" formatCode="_-* #,##0_-;\-* #,##0_-;_-* &quot;-&quot;??_-;_-@_-">
                  <c:v>204599.696479292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99F-4F67-B479-3766A56D10E2}"/>
            </c:ext>
          </c:extLst>
        </c:ser>
        <c:ser>
          <c:idx val="4"/>
          <c:order val="4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cat>
            <c:strRef>
              <c:f>Sheet2!$A$6:$A$47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Sheet2!$F$6:$F$47</c:f>
              <c:numCache>
                <c:formatCode>General</c:formatCode>
                <c:ptCount val="42"/>
                <c:pt idx="26" formatCode="#,##0">
                  <c:v>155061</c:v>
                </c:pt>
                <c:pt idx="27" formatCode="_-* #,##0_-;\-* #,##0_-;_-* &quot;-&quot;??_-;_-@_-">
                  <c:v>158937.52499999999</c:v>
                </c:pt>
                <c:pt idx="28" formatCode="_-* #,##0_-;\-* #,##0_-;_-* &quot;-&quot;??_-;_-@_-">
                  <c:v>162910.96312500001</c:v>
                </c:pt>
                <c:pt idx="29" formatCode="_-* #,##0_-;\-* #,##0_-;_-* &quot;-&quot;??_-;_-@_-">
                  <c:v>166983.737203125</c:v>
                </c:pt>
                <c:pt idx="30" formatCode="_-* #,##0_-;\-* #,##0_-;_-* &quot;-&quot;??_-;_-@_-">
                  <c:v>171158.33063320309</c:v>
                </c:pt>
                <c:pt idx="31" formatCode="_-* #,##0_-;\-* #,##0_-;_-* &quot;-&quot;??_-;_-@_-">
                  <c:v>175437.28889903321</c:v>
                </c:pt>
                <c:pt idx="32" formatCode="_-* #,##0_-;\-* #,##0_-;_-* &quot;-&quot;??_-;_-@_-">
                  <c:v>179823.22112150901</c:v>
                </c:pt>
                <c:pt idx="33" formatCode="_-* #,##0_-;\-* #,##0_-;_-* &quot;-&quot;??_-;_-@_-">
                  <c:v>184318.80164954669</c:v>
                </c:pt>
                <c:pt idx="34" formatCode="_-* #,##0_-;\-* #,##0_-;_-* &quot;-&quot;??_-;_-@_-">
                  <c:v>188926.7716907853</c:v>
                </c:pt>
                <c:pt idx="35" formatCode="_-* #,##0_-;\-* #,##0_-;_-* &quot;-&quot;??_-;_-@_-">
                  <c:v>193649.94098305501</c:v>
                </c:pt>
                <c:pt idx="36" formatCode="_-* #,##0_-;\-* #,##0_-;_-* &quot;-&quot;??_-;_-@_-">
                  <c:v>198491.18950763129</c:v>
                </c:pt>
                <c:pt idx="37" formatCode="_-* #,##0_-;\-* #,##0_-;_-* &quot;-&quot;??_-;_-@_-">
                  <c:v>203453.46924532211</c:v>
                </c:pt>
                <c:pt idx="38" formatCode="_-* #,##0_-;\-* #,##0_-;_-* &quot;-&quot;??_-;_-@_-">
                  <c:v>208539.8059764551</c:v>
                </c:pt>
                <c:pt idx="39" formatCode="_-* #,##0_-;\-* #,##0_-;_-* &quot;-&quot;??_-;_-@_-">
                  <c:v>213753.30112586651</c:v>
                </c:pt>
                <c:pt idx="40" formatCode="_-* #,##0_-;\-* #,##0_-;_-* &quot;-&quot;??_-;_-@_-">
                  <c:v>219097.1336540131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99F-4F67-B479-3766A56D1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07248"/>
        <c:axId val="201107640"/>
      </c:lineChart>
      <c:catAx>
        <c:axId val="20110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076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01107640"/>
        <c:scaling>
          <c:orientation val="minMax"/>
        </c:scaling>
        <c:delete val="0"/>
        <c:axPos val="l"/>
        <c:majorGridlines>
          <c:spPr>
            <a:ln w="381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072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6.8266145164019203E-4"/>
                <c:y val="0.29473957770117998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GB"/>
                    <a:t>million 60-kg bags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>
              <a:defRPr sz="1400" b="1" i="0" u="none" strike="noStrike">
                <a:solidFill>
                  <a:srgbClr val="558296"/>
                </a:solidFill>
                <a:effectLst/>
                <a:latin typeface="Arial"/>
              </a:defRPr>
            </a:pPr>
            <a:r>
              <a:rPr lang="en-GB" sz="1400" b="1" i="0" u="none" strike="noStrike">
                <a:solidFill>
                  <a:srgbClr val="558296"/>
                </a:solidFill>
                <a:effectLst/>
                <a:latin typeface="Arial"/>
              </a:rPr>
              <a:t>Area affected by leaf rust (2013)</a:t>
            </a:r>
          </a:p>
        </c:rich>
      </c:tx>
      <c:layout>
        <c:manualLayout>
          <c:xMode val="edge"/>
          <c:yMode val="edge"/>
          <c:x val="0.16233500000000001"/>
          <c:y val="5.0000000000000001E-3"/>
          <c:w val="0.50742900000000002"/>
          <c:h val="0.118373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84779"/>
          <c:y val="0.120200946857181"/>
          <c:w val="0.57416698540258704"/>
          <c:h val="0.790161810910293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Not impacted</c:v>
                </c:pt>
              </c:strCache>
            </c:strRef>
          </c:tx>
          <c:spPr>
            <a:solidFill>
              <a:srgbClr val="44A76B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Sheet1!$B$1:$I$1</c:f>
              <c:strCache>
                <c:ptCount val="8"/>
                <c:pt idx="0">
                  <c:v>Jamaica</c:v>
                </c:pt>
                <c:pt idx="1">
                  <c:v>Panama</c:v>
                </c:pt>
                <c:pt idx="2">
                  <c:v>Costa Rica</c:v>
                </c:pt>
                <c:pt idx="3">
                  <c:v>Nicaragua</c:v>
                </c:pt>
                <c:pt idx="4">
                  <c:v>Dom. Rep.</c:v>
                </c:pt>
                <c:pt idx="5">
                  <c:v>El Salvador</c:v>
                </c:pt>
                <c:pt idx="6">
                  <c:v>Guatemala</c:v>
                </c:pt>
                <c:pt idx="7">
                  <c:v>Honduras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</c:v>
                </c:pt>
                <c:pt idx="1">
                  <c:v>15</c:v>
                </c:pt>
                <c:pt idx="2">
                  <c:v>34</c:v>
                </c:pt>
                <c:pt idx="3">
                  <c:v>79</c:v>
                </c:pt>
                <c:pt idx="4">
                  <c:v>26</c:v>
                </c:pt>
                <c:pt idx="5">
                  <c:v>40</c:v>
                </c:pt>
                <c:pt idx="6">
                  <c:v>83</c:v>
                </c:pt>
                <c:pt idx="7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A3-4CA8-B8D7-390FFD3219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Impacted</c:v>
                </c:pt>
              </c:strCache>
            </c:strRef>
          </c:tx>
          <c:spPr>
            <a:solidFill>
              <a:srgbClr val="FEB44B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Sheet1!$B$1:$I$1</c:f>
              <c:strCache>
                <c:ptCount val="8"/>
                <c:pt idx="0">
                  <c:v>Jamaica</c:v>
                </c:pt>
                <c:pt idx="1">
                  <c:v>Panama</c:v>
                </c:pt>
                <c:pt idx="2">
                  <c:v>Costa Rica</c:v>
                </c:pt>
                <c:pt idx="3">
                  <c:v>Nicaragua</c:v>
                </c:pt>
                <c:pt idx="4">
                  <c:v>Dom. Rep.</c:v>
                </c:pt>
                <c:pt idx="5">
                  <c:v>El Salvador</c:v>
                </c:pt>
                <c:pt idx="6">
                  <c:v>Guatemala</c:v>
                </c:pt>
                <c:pt idx="7">
                  <c:v>Honduras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60</c:v>
                </c:pt>
                <c:pt idx="3">
                  <c:v>47</c:v>
                </c:pt>
                <c:pt idx="4">
                  <c:v>105</c:v>
                </c:pt>
                <c:pt idx="5">
                  <c:v>112</c:v>
                </c:pt>
                <c:pt idx="6">
                  <c:v>193</c:v>
                </c:pt>
                <c:pt idx="7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A3-4CA8-B8D7-390FFD321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1776160"/>
        <c:axId val="701776552"/>
      </c:barChart>
      <c:catAx>
        <c:axId val="701776160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rgbClr val="000000"/>
                </a:solidFill>
                <a:effectLst/>
                <a:latin typeface="Arial"/>
              </a:defRPr>
            </a:pPr>
            <a:endParaRPr lang="en-US"/>
          </a:p>
        </c:txPr>
        <c:crossAx val="701776552"/>
        <c:crosses val="autoZero"/>
        <c:auto val="1"/>
        <c:lblAlgn val="ctr"/>
        <c:lblOffset val="100"/>
        <c:noMultiLvlLbl val="1"/>
      </c:catAx>
      <c:valAx>
        <c:axId val="701776552"/>
        <c:scaling>
          <c:orientation val="minMax"/>
        </c:scaling>
        <c:delete val="0"/>
        <c:axPos val="t"/>
        <c:title>
          <c:tx>
            <c:rich>
              <a:bodyPr rot="0"/>
              <a:lstStyle/>
              <a:p>
                <a:pPr lvl="0">
                  <a:defRPr sz="1200" b="0" i="0" u="none" strike="noStrike">
                    <a:solidFill>
                      <a:srgbClr val="558296"/>
                    </a:solidFill>
                    <a:effectLst/>
                    <a:latin typeface="Arial"/>
                  </a:defRPr>
                </a:pPr>
                <a:r>
                  <a:rPr lang="en-GB" sz="1200" b="0" i="0" u="none" strike="noStrike">
                    <a:solidFill>
                      <a:srgbClr val="558296"/>
                    </a:solidFill>
                    <a:effectLst/>
                    <a:latin typeface="Arial"/>
                  </a:rPr>
                  <a:t>Area in 1000s hectares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in"/>
        <c:tickLblPos val="high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rgbClr val="000000"/>
                </a:solidFill>
                <a:effectLst/>
                <a:latin typeface="Arial"/>
              </a:defRPr>
            </a:pPr>
            <a:endParaRPr lang="en-US"/>
          </a:p>
        </c:txPr>
        <c:crossAx val="701776160"/>
        <c:crosses val="autoZero"/>
        <c:crossBetween val="between"/>
        <c:majorUnit val="75"/>
        <c:minorUnit val="37.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9480540369713497"/>
          <c:y val="0.28174350919692998"/>
          <c:w val="0.24695300000000001"/>
          <c:h val="0.12301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200" b="0" i="0" u="none" strike="noStrike">
              <a:solidFill>
                <a:srgbClr val="000000"/>
              </a:solidFill>
              <a:effectLst/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103C37C-00DE-4857-A2DE-210DB37F674E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59CB584-F7C0-4557-AE50-7BD7C140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23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6A0C8CF2-A8F2-4F22-AB77-12F16DD4C13C}" type="datetimeFigureOut">
              <a:rPr lang="en-US" smtClean="0"/>
              <a:pPr/>
              <a:t>1/29/2018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240C52E-F23A-44DF-9CB5-9B9E316478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06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8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3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28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9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6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0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03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71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15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4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1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8905" indent="-168905" defTabSz="900826">
              <a:defRPr/>
            </a:pP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90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28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84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12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66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340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20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982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695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0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72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186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831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6203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995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807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894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defRPr sz="1800"/>
            </a:pPr>
            <a:endParaRPr lang="en-GB" sz="2000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894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3781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126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22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7633"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138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1890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4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11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270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2538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537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301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6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92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3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973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C52E-F23A-44DF-9CB5-9B9E3164787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2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85848"/>
            <a:ext cx="7103533" cy="2949929"/>
          </a:xfrm>
        </p:spPr>
        <p:txBody>
          <a:bodyPr anchor="t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 in Arial Bold, White, 44pt typeface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82529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</a:p>
          <a:p>
            <a:r>
              <a:rPr lang="en-US" dirty="0" smtClean="0"/>
              <a:t>Title of Presenter</a:t>
            </a:r>
          </a:p>
          <a:p>
            <a:r>
              <a:rPr lang="en-US" dirty="0" smtClean="0"/>
              <a:t>International Coffee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8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 smtClean="0"/>
              <a:t>Titles: Arial Bold, ~44pt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B4EA-C838-334B-8F9C-912EAA780C3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C039-DBF2-C84F-B3D2-B26B95C72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2"/>
          <p:cNvSpPr/>
          <p:nvPr userDrawn="1"/>
        </p:nvSpPr>
        <p:spPr>
          <a:xfrm>
            <a:off x="1733171" y="605691"/>
            <a:ext cx="5713800" cy="5730900"/>
          </a:xfrm>
          <a:prstGeom prst="ellipse">
            <a:avLst/>
          </a:prstGeom>
          <a:solidFill>
            <a:srgbClr val="446F84">
              <a:alpha val="7294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16175" y="1590675"/>
            <a:ext cx="4445000" cy="38766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2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72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72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72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Text (Arial ~72)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0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(Yellow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2"/>
          <p:cNvSpPr/>
          <p:nvPr userDrawn="1"/>
        </p:nvSpPr>
        <p:spPr>
          <a:xfrm>
            <a:off x="1733171" y="605691"/>
            <a:ext cx="5713800" cy="5730900"/>
          </a:xfrm>
          <a:prstGeom prst="ellipse">
            <a:avLst/>
          </a:prstGeom>
          <a:solidFill>
            <a:srgbClr val="FEB44B">
              <a:alpha val="7294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16175" y="1590675"/>
            <a:ext cx="4445000" cy="38766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2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72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72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72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Text (Arial ~72)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3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(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2"/>
          <p:cNvSpPr/>
          <p:nvPr userDrawn="1"/>
        </p:nvSpPr>
        <p:spPr>
          <a:xfrm>
            <a:off x="1733171" y="605691"/>
            <a:ext cx="5713800" cy="5730900"/>
          </a:xfrm>
          <a:prstGeom prst="ellipse">
            <a:avLst/>
          </a:prstGeom>
          <a:solidFill>
            <a:srgbClr val="44A76B">
              <a:alpha val="7294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16175" y="1590675"/>
            <a:ext cx="4445000" cy="38766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2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72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72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72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Text (Arial ~72)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Salmo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2"/>
          <p:cNvSpPr/>
          <p:nvPr userDrawn="1"/>
        </p:nvSpPr>
        <p:spPr>
          <a:xfrm>
            <a:off x="1733171" y="605691"/>
            <a:ext cx="5713800" cy="5730900"/>
          </a:xfrm>
          <a:prstGeom prst="ellipse">
            <a:avLst/>
          </a:prstGeom>
          <a:solidFill>
            <a:srgbClr val="EC5146">
              <a:alpha val="7294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16175" y="1590675"/>
            <a:ext cx="4445000" cy="38766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2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72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72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72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Text (Arial ~72)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3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+ Graph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Titles: Arial Bold, ~44pt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Text in this section should be ~28 point font or less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Text in this section should be ~28 point font or less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B4EA-C838-334B-8F9C-912EAA780C3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C039-DBF2-C84F-B3D2-B26B95C72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6"/>
          <p:cNvSpPr txBox="1">
            <a:spLocks noGrp="1"/>
          </p:cNvSpPr>
          <p:nvPr>
            <p:ph type="ctrTitle"/>
          </p:nvPr>
        </p:nvSpPr>
        <p:spPr>
          <a:xfrm>
            <a:off x="1243262" y="4550033"/>
            <a:ext cx="6373961" cy="1094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 b="0">
                <a:latin typeface="Arial"/>
                <a:cs typeface="Arial"/>
              </a:defRPr>
            </a:lvl1pPr>
          </a:lstStyle>
          <a:p>
            <a:pPr algn="ctr">
              <a:spcBef>
                <a:spcPts val="480"/>
              </a:spcBef>
              <a:buNone/>
            </a:pPr>
            <a:r>
              <a:rPr lang="en-US" sz="3000" smtClean="0">
                <a:solidFill>
                  <a:srgbClr val="FFFFFF"/>
                </a:solidFill>
              </a:rPr>
              <a:t>Click to edit Master title style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5" name="Shape 177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583" y="1593505"/>
            <a:ext cx="6932724" cy="2010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2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Titles: Arial Bold, ~44pt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8B4EA-C838-334B-8F9C-912EAA780C3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C039-DBF2-C84F-B3D2-B26B95C72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 baseline="0">
          <a:solidFill>
            <a:srgbClr val="446F8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46F8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46F8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46F8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46F8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46F8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8352"/>
            <a:ext cx="7520049" cy="226377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Global Coffee Outlook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José Sette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International Coffee Organization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Domestic consumption in China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77" y="1121464"/>
            <a:ext cx="7821846" cy="4615072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3830259" y="2062798"/>
            <a:ext cx="1751674" cy="415636"/>
          </a:xfrm>
          <a:prstGeom prst="wedgeRectCallout">
            <a:avLst>
              <a:gd name="adj1" fmla="val 34863"/>
              <a:gd name="adj2" fmla="val 1098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CAGR 14.7%</a:t>
            </a:r>
            <a:endParaRPr lang="en-GB" sz="16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66474" y="2264464"/>
            <a:ext cx="4479244" cy="176611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Consumption in China (2004-16) vs. Japan (1964-76)</a:t>
            </a: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53" y="1246442"/>
            <a:ext cx="7303494" cy="47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Market size in selected Asian countries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417" y="5689600"/>
            <a:ext cx="7521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Source: </a:t>
            </a:r>
            <a:r>
              <a:rPr lang="en-GB" sz="1600" b="1" dirty="0" err="1" smtClean="0">
                <a:solidFill>
                  <a:schemeClr val="tx1">
                    <a:lumMod val="50000"/>
                  </a:schemeClr>
                </a:solidFill>
              </a:rPr>
              <a:t>Euromonitor</a:t>
            </a:r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tx1">
                    <a:lumMod val="50000"/>
                  </a:schemeClr>
                </a:solidFill>
              </a:rPr>
              <a:t>International, Hot Drinks, 2016 Research Edition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51" y="822734"/>
            <a:ext cx="7411297" cy="48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Market size China (by form)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417" y="5689600"/>
            <a:ext cx="774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Source: </a:t>
            </a:r>
            <a:r>
              <a:rPr lang="en-GB" sz="1600" b="1" dirty="0" err="1" smtClean="0">
                <a:solidFill>
                  <a:schemeClr val="tx1">
                    <a:lumMod val="50000"/>
                  </a:schemeClr>
                </a:solidFill>
              </a:rPr>
              <a:t>Euromonitor</a:t>
            </a:r>
            <a:r>
              <a:rPr lang="en-GB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tx1">
                    <a:lumMod val="50000"/>
                  </a:schemeClr>
                </a:solidFill>
              </a:rPr>
              <a:t>International, Hot Drinks, 2016 Research Edition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1" y="883699"/>
            <a:ext cx="7487997" cy="48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78" y="274638"/>
            <a:ext cx="8940799" cy="1143000"/>
          </a:xfrm>
        </p:spPr>
        <p:txBody>
          <a:bodyPr>
            <a:normAutofit/>
          </a:bodyPr>
          <a:lstStyle/>
          <a:p>
            <a:pPr algn="ctr"/>
            <a:r>
              <a:rPr lang="en-GB" sz="3100" dirty="0" smtClean="0">
                <a:solidFill>
                  <a:schemeClr val="tx1">
                    <a:lumMod val="50000"/>
                  </a:schemeClr>
                </a:solidFill>
              </a:rPr>
              <a:t>Potential for further growth in demand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Large potential for further growth in exporting countries and emerging markets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Per capita rates still well below those in traditional markets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Particularly in countries with </a:t>
            </a:r>
            <a:r>
              <a:rPr lang="en-GB" spc="-20" dirty="0" smtClean="0">
                <a:solidFill>
                  <a:schemeClr val="tx1">
                    <a:lumMod val="50000"/>
                  </a:schemeClr>
                </a:solidFill>
              </a:rPr>
              <a:t>large populations (China, India,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Indonesia)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Brazil as the model for other countries to emulate (domestic consumption)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9961" y="1244600"/>
            <a:ext cx="3815078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500" y="577056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kg/capita annually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16175" y="1490663"/>
            <a:ext cx="4445000" cy="3876675"/>
          </a:xfrm>
        </p:spPr>
        <p:txBody>
          <a:bodyPr anchor="ctr"/>
          <a:lstStyle/>
          <a:p>
            <a:r>
              <a:rPr lang="en-GB" dirty="0" smtClean="0"/>
              <a:t>Supply side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4272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Global demand-supply balance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1305" y="580337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latin typeface="Arial" charset="0"/>
                <a:ea typeface="Calibri" charset="0"/>
              </a:rPr>
              <a:t>*Consumption for importing countries on coffee year basis</a:t>
            </a:r>
            <a:r>
              <a:rPr lang="en-US" sz="10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2" y="996853"/>
            <a:ext cx="8079984" cy="48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51427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46F8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Global supply by type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782993"/>
              </p:ext>
            </p:extLst>
          </p:nvPr>
        </p:nvGraphicFramePr>
        <p:xfrm>
          <a:off x="718954" y="1241946"/>
          <a:ext cx="7990764" cy="447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12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13" y="1311442"/>
            <a:ext cx="6041774" cy="4171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46F8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Coffee production in China by type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86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Development of coffee production and exports in China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8" y="1417638"/>
            <a:ext cx="8105123" cy="4778488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7231698" y="3937535"/>
            <a:ext cx="1455102" cy="640884"/>
          </a:xfrm>
          <a:prstGeom prst="wedgeRectCallout">
            <a:avLst>
              <a:gd name="adj1" fmla="val -67667"/>
              <a:gd name="adj2" fmla="val -100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Exports CAGR 14.7%</a:t>
            </a:r>
            <a:endParaRPr lang="en-GB" sz="16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4833403" y="2380405"/>
            <a:ext cx="1455102" cy="640884"/>
          </a:xfrm>
          <a:prstGeom prst="wedgeRectCallout">
            <a:avLst>
              <a:gd name="adj1" fmla="val 87782"/>
              <a:gd name="adj2" fmla="val -27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Production CAGR 14.7%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1799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6175" y="2532370"/>
            <a:ext cx="4445000" cy="3876675"/>
          </a:xfrm>
        </p:spPr>
        <p:txBody>
          <a:bodyPr/>
          <a:lstStyle/>
          <a:p>
            <a:r>
              <a:rPr lang="en-GB" dirty="0" smtClean="0"/>
              <a:t>Prices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1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489" y="274638"/>
            <a:ext cx="8782755" cy="1143000"/>
          </a:xfrm>
        </p:spPr>
        <p:txBody>
          <a:bodyPr>
            <a:norm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50000"/>
                  </a:schemeClr>
                </a:solidFill>
              </a:rPr>
              <a:t>Will positive supply trend continue?</a:t>
            </a:r>
            <a:endParaRPr lang="en-GB" sz="3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17601871"/>
              </p:ext>
            </p:extLst>
          </p:nvPr>
        </p:nvGraphicFramePr>
        <p:xfrm>
          <a:off x="457200" y="1158687"/>
          <a:ext cx="4043082" cy="470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003869756"/>
              </p:ext>
            </p:extLst>
          </p:nvPr>
        </p:nvGraphicFramePr>
        <p:xfrm>
          <a:off x="4612340" y="1158687"/>
          <a:ext cx="4384903" cy="470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19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4272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Supply gap in 2030?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97432"/>
              </p:ext>
            </p:extLst>
          </p:nvPr>
        </p:nvGraphicFramePr>
        <p:xfrm>
          <a:off x="135467" y="1016000"/>
          <a:ext cx="8836005" cy="511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25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74460" y="1490663"/>
            <a:ext cx="5076967" cy="3876675"/>
          </a:xfrm>
        </p:spPr>
        <p:txBody>
          <a:bodyPr anchor="ctr"/>
          <a:lstStyle/>
          <a:p>
            <a:pPr>
              <a:buSzPct val="25000"/>
            </a:pPr>
            <a:r>
              <a:rPr lang="en-US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challenges</a:t>
            </a:r>
            <a:endParaRPr lang="en-US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644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Sustainability</a:t>
            </a:r>
            <a:r>
              <a:rPr lang="en-GB" sz="3400" dirty="0" smtClean="0">
                <a:solidFill>
                  <a:schemeClr val="tx1">
                    <a:lumMod val="50000"/>
                  </a:schemeClr>
                </a:solidFill>
              </a:rPr>
              <a:t> of the coffee sector</a:t>
            </a:r>
            <a:endParaRPr lang="en-GB" sz="3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710"/>
            <a:ext cx="8229600" cy="4896453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 sustainable coffee economy is based on the well-being of all actors in the chain</a:t>
            </a:r>
          </a:p>
          <a:p>
            <a:pPr marL="0" indent="0" algn="just">
              <a:buNone/>
            </a:pP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From a farmer’s point of view:</a:t>
            </a:r>
          </a:p>
          <a:p>
            <a:pPr lvl="1"/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Meet long term environmental and social goals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	AND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chieve prices that cover production costs</a:t>
            </a:r>
          </a:p>
          <a:p>
            <a:pPr lvl="1"/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Realise an acceptable profit margin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746818" y="601081"/>
            <a:ext cx="5713801" cy="573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6955">
              <a:alpha val="7294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idx="4294967295"/>
          </p:nvPr>
        </p:nvSpPr>
        <p:spPr>
          <a:xfrm>
            <a:off x="2160069" y="2865208"/>
            <a:ext cx="4860002" cy="22799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GB" sz="4800" dirty="0" smtClean="0">
                <a:solidFill>
                  <a:srgbClr val="FFFFFF"/>
                </a:solidFill>
              </a:rPr>
              <a:t>Climate Change</a:t>
            </a:r>
            <a:endParaRPr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GB" sz="3600" b="1" dirty="0" smtClean="0">
                <a:solidFill>
                  <a:schemeClr val="tx1">
                    <a:lumMod val="50000"/>
                  </a:schemeClr>
                </a:solidFill>
              </a:rPr>
              <a:t>Impact of climate change on coffee production</a:t>
            </a:r>
            <a:endParaRPr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457200" y="1568681"/>
            <a:ext cx="8229600" cy="4563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Global warming affects coffee production via two pathways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Higher &amp; changes in rainfall patterns temperatures make regions unsuitable for production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Change in climatic conditions facilitates spread of pests and diseases (e.g. Coffee Leaf Rust</a:t>
            </a:r>
          </a:p>
        </p:txBody>
      </p:sp>
    </p:spTree>
    <p:extLst>
      <p:ext uri="{BB962C8B-B14F-4D97-AF65-F5344CB8AC3E}">
        <p14:creationId xmlns:p14="http://schemas.microsoft.com/office/powerpoint/2010/main" val="7695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94441" y="90502"/>
            <a:ext cx="8623738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GB" sz="3600" b="1" dirty="0" smtClean="0">
                <a:solidFill>
                  <a:schemeClr val="tx1">
                    <a:lumMod val="50000"/>
                  </a:schemeClr>
                </a:solidFill>
              </a:rPr>
              <a:t>Impact of climate change on coffee production (contd.)</a:t>
            </a:r>
            <a:endParaRPr lang="en-GB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457200" y="1911854"/>
            <a:ext cx="8229600" cy="45636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spc="-20" dirty="0" smtClean="0">
                <a:solidFill>
                  <a:schemeClr val="tx1">
                    <a:lumMod val="50000"/>
                  </a:schemeClr>
                </a:solidFill>
              </a:rPr>
              <a:t>Both Arabica </a:t>
            </a:r>
            <a:r>
              <a:rPr lang="en-GB" sz="2800" u="sng" spc="-20" dirty="0" smtClean="0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en-GB" sz="2800" spc="-20" dirty="0" smtClean="0">
                <a:solidFill>
                  <a:schemeClr val="tx1">
                    <a:lumMod val="50000"/>
                  </a:schemeClr>
                </a:solidFill>
              </a:rPr>
              <a:t> Robusta are negatively affected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by climate change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Arabica shows lower yields and lower quality due to higher mean temperatures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Robusta is affected by extreme weather events (especially droughts) in current production areas</a:t>
            </a: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369277" y="116983"/>
            <a:ext cx="8405446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GB" sz="3600" b="1" dirty="0" smtClean="0">
                <a:solidFill>
                  <a:schemeClr val="tx1">
                    <a:lumMod val="50000"/>
                  </a:schemeClr>
                </a:solidFill>
              </a:rPr>
              <a:t>Climate change impact on land suitability</a:t>
            </a:r>
            <a:endParaRPr lang="en-GB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545123" y="1628621"/>
            <a:ext cx="8229600" cy="45636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Studies project loss in suitability using IPCC emission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scenarios (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RPC 2.6/ RPC 6.0/ RPC 8.5)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Across scenarios, models predict that 50% of current coffee area will become unsuitable for production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Visualisation of results disaggregated by coffee species</a:t>
            </a: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Suitability of current Arabica area in 2050</a:t>
            </a:r>
            <a:endParaRPr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2451" t="15184" r="14108" b="44616"/>
          <a:stretch/>
        </p:blipFill>
        <p:spPr bwMode="auto">
          <a:xfrm>
            <a:off x="0" y="1206499"/>
            <a:ext cx="7712363" cy="4141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74569" t="56393" r="15209" b="5023"/>
          <a:stretch/>
        </p:blipFill>
        <p:spPr bwMode="auto">
          <a:xfrm>
            <a:off x="7779104" y="1600199"/>
            <a:ext cx="1016800" cy="3327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666509"/>
            <a:ext cx="3186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</a:rPr>
              <a:t>Source: Bunn et al. 2015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7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Suitability of current Robusta area in 2050</a:t>
            </a:r>
            <a:endParaRPr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2766" t="55181" r="13468" b="3227"/>
          <a:stretch/>
        </p:blipFill>
        <p:spPr bwMode="auto">
          <a:xfrm>
            <a:off x="217054" y="1600199"/>
            <a:ext cx="8709892" cy="4171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666509"/>
            <a:ext cx="3186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</a:rPr>
              <a:t>Source: Bunn et al. 2015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4272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Composite indicator price (2015-17)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779341"/>
              </p:ext>
            </p:extLst>
          </p:nvPr>
        </p:nvGraphicFramePr>
        <p:xfrm>
          <a:off x="457200" y="945891"/>
          <a:ext cx="8154785" cy="485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60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16"/>
          <p:cNvGraphicFramePr/>
          <p:nvPr>
            <p:extLst>
              <p:ext uri="{D42A27DB-BD31-4B8C-83A1-F6EECF244321}">
                <p14:modId xmlns:p14="http://schemas.microsoft.com/office/powerpoint/2010/main" val="3037338462"/>
              </p:ext>
            </p:extLst>
          </p:nvPr>
        </p:nvGraphicFramePr>
        <p:xfrm>
          <a:off x="374848" y="1370169"/>
          <a:ext cx="8229600" cy="4988288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43671">
                <a:tc>
                  <a:txBody>
                    <a:bodyPr/>
                    <a:lstStyle/>
                    <a:p>
                      <a:pPr lvl="0" algn="l">
                        <a:spcBef>
                          <a:spcPts val="1200"/>
                        </a:spcBef>
                        <a:defRPr sz="1800" b="0" i="0"/>
                      </a:pPr>
                      <a:endParaRPr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182738" lvl="0" indent="-182738" algn="l">
                        <a:spcBef>
                          <a:spcPts val="1200"/>
                        </a:spcBef>
                        <a:buClr>
                          <a:srgbClr val="558296"/>
                        </a:buClr>
                        <a:buSzPct val="100000"/>
                        <a:buFont typeface="Wingdings"/>
                        <a:buChar char="▪"/>
                        <a:defRPr sz="1400" b="0" i="0">
                          <a:solidFill>
                            <a:srgbClr val="558296"/>
                          </a:solidFill>
                        </a:defRPr>
                      </a:pPr>
                      <a:endParaRPr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4617">
                <a:tc>
                  <a:txBody>
                    <a:bodyPr/>
                    <a:lstStyle/>
                    <a:p>
                      <a:pPr lvl="0" algn="l">
                        <a:spcBef>
                          <a:spcPts val="1200"/>
                        </a:spcBef>
                        <a:defRPr sz="1800" b="0" i="0"/>
                      </a:pPr>
                      <a:r>
                        <a:rPr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Causes:</a:t>
                      </a:r>
                    </a:p>
                    <a:p>
                      <a:pPr marL="0" lvl="0" indent="0" algn="l" defTabSz="914400">
                        <a:spcBef>
                          <a:spcPts val="1200"/>
                        </a:spcBef>
                        <a:buClr>
                          <a:srgbClr val="558296"/>
                        </a:buClr>
                        <a:buSzPct val="100000"/>
                        <a:buFont typeface="Wingdings"/>
                        <a:buNone/>
                        <a:defRPr sz="1800" b="0" i="0"/>
                      </a:pPr>
                      <a:r>
                        <a:rPr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Rain and temperature variability</a:t>
                      </a:r>
                    </a:p>
                    <a:p>
                      <a:pPr marL="0" lvl="0" indent="0" algn="l">
                        <a:spcBef>
                          <a:spcPts val="1200"/>
                        </a:spcBef>
                        <a:buClr>
                          <a:srgbClr val="558296"/>
                        </a:buClr>
                        <a:buSzPct val="100000"/>
                        <a:buFont typeface="Wingdings"/>
                        <a:buNone/>
                        <a:defRPr sz="1800" b="0" i="0"/>
                      </a:pPr>
                      <a:r>
                        <a:rPr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Humidity: ideal conditions for spores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1200"/>
                        </a:spcBef>
                        <a:defRPr sz="1800" b="0" i="0"/>
                      </a:pPr>
                      <a:r>
                        <a:rPr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Impacts:</a:t>
                      </a:r>
                    </a:p>
                    <a:p>
                      <a:pPr marL="285750" lvl="0" indent="-285750" algn="l" defTabSz="914400">
                        <a:spcBef>
                          <a:spcPts val="1200"/>
                        </a:spcBef>
                        <a:buClr>
                          <a:srgbClr val="558296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&gt;50% area was impacted by coffee leaf rust</a:t>
                      </a:r>
                    </a:p>
                    <a:p>
                      <a:pPr marL="285750" lvl="0" indent="-285750" algn="l" defTabSz="914400">
                        <a:spcBef>
                          <a:spcPts val="1200"/>
                        </a:spcBef>
                        <a:buClr>
                          <a:srgbClr val="558296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Estimated 375,000 jobs lost</a:t>
                      </a:r>
                    </a:p>
                    <a:p>
                      <a:pPr marL="285750" lvl="0" indent="-285750" algn="l" defTabSz="914400">
                        <a:spcBef>
                          <a:spcPts val="1200"/>
                        </a:spcBef>
                        <a:buClr>
                          <a:srgbClr val="558296"/>
                        </a:buClr>
                        <a:buSzPct val="100000"/>
                        <a:buFont typeface="Arial" panose="020B0604020202020204" pitchFamily="34" charset="0"/>
                        <a:buChar char="•"/>
                        <a:defRPr sz="1800" b="0" i="0"/>
                      </a:pPr>
                      <a:r>
                        <a:rPr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$500 Mlns in economic loss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27.jpg" descr="C:\Users\Roberto.R.Jimenez\Desktop\Hortensia\Leaf tus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500120"/>
            <a:ext cx="3581400" cy="268605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Chart 218"/>
          <p:cNvGraphicFramePr/>
          <p:nvPr>
            <p:extLst>
              <p:ext uri="{D42A27DB-BD31-4B8C-83A1-F6EECF244321}">
                <p14:modId xmlns:p14="http://schemas.microsoft.com/office/powerpoint/2010/main" val="3131352403"/>
              </p:ext>
            </p:extLst>
          </p:nvPr>
        </p:nvGraphicFramePr>
        <p:xfrm>
          <a:off x="4326483" y="1500120"/>
          <a:ext cx="5296966" cy="326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Extreme weather variability led to outbreak of coffee leaf rust in Mesoamerica (2013)</a:t>
            </a: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Mitigating actions can buffer impact of climate change…</a:t>
            </a:r>
            <a:endParaRPr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457200" y="1415143"/>
            <a:ext cx="8229600" cy="4563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Agronomic techniques and genomic research provides solutions: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Shade trees, mulching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Irrigation where appropriate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Development &amp; dissemination of climate stress tolerant coffee varieties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…but challenges remain…</a:t>
            </a:r>
            <a:endParaRPr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457200" y="1415143"/>
            <a:ext cx="8229600" cy="4563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Coffee is a tree crop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lead times for adaptation measures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(e.g. breeding &amp; replanting)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are very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long</a:t>
            </a: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Adaptation at farm level requires investment but producers have limited access to finance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…while migration is not a panacea either</a:t>
            </a:r>
            <a:endParaRPr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457200" y="1415143"/>
            <a:ext cx="8229600" cy="4563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Moving production into higher elevations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Scope varies between countries (e.g. Ethiopia could net-gain 400% production area)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Negative consequences of change in land use patterns need to be considered </a:t>
            </a:r>
          </a:p>
        </p:txBody>
      </p:sp>
    </p:spTree>
    <p:extLst>
      <p:ext uri="{BB962C8B-B14F-4D97-AF65-F5344CB8AC3E}">
        <p14:creationId xmlns:p14="http://schemas.microsoft.com/office/powerpoint/2010/main" val="16897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4294967295"/>
          </p:nvPr>
        </p:nvSpPr>
        <p:spPr>
          <a:xfrm>
            <a:off x="2416175" y="2081993"/>
            <a:ext cx="4445000" cy="5267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GB" sz="7200" dirty="0" smtClean="0">
                <a:solidFill>
                  <a:srgbClr val="FFFFFF"/>
                </a:solidFill>
              </a:rPr>
              <a:t>Gender equality </a:t>
            </a:r>
          </a:p>
        </p:txBody>
      </p:sp>
    </p:spTree>
    <p:extLst>
      <p:ext uri="{BB962C8B-B14F-4D97-AF65-F5344CB8AC3E}">
        <p14:creationId xmlns:p14="http://schemas.microsoft.com/office/powerpoint/2010/main" val="29390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Lack of equal opportunities…</a:t>
            </a:r>
            <a:endParaRPr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457200" y="1415143"/>
            <a:ext cx="8229600" cy="45636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Globally, women comprise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 20-50%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sym typeface="Calibri"/>
              </a:rPr>
              <a:t>of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agricultural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sym typeface="Calibri"/>
              </a:rPr>
              <a:t>labour force </a:t>
            </a:r>
            <a:endParaRPr lang="en-GB" sz="2800" dirty="0" smtClean="0">
              <a:solidFill>
                <a:schemeClr val="tx1">
                  <a:lumMod val="50000"/>
                </a:schemeClr>
              </a:solidFill>
              <a:sym typeface="Calibri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 3-20% of landowners</a:t>
            </a: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Constrained access to production factors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Systematically lower productivity rates among female-headed households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 Gender gap</a:t>
            </a: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… and much to gain from equality</a:t>
            </a:r>
            <a:endParaRPr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457200" y="1415143"/>
            <a:ext cx="8229600" cy="45636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Closing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sym typeface="Calibri"/>
              </a:rPr>
              <a:t>the gender gap could increase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output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sym typeface="Calibri"/>
              </a:rPr>
              <a:t>of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by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sym typeface="Calibri"/>
              </a:rPr>
              <a:t>20 to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30%</a:t>
            </a:r>
            <a:endParaRPr lang="en-GB" sz="2800" dirty="0">
              <a:solidFill>
                <a:schemeClr val="tx1">
                  <a:lumMod val="50000"/>
                </a:schemeClr>
              </a:solidFill>
              <a:sym typeface="Calibri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Target women through extension programmes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Improve access to finance (financial literacy, training of loan officers)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Women's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sym typeface="Calibri"/>
              </a:rPr>
              <a:t>role in the marketing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of cash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sym typeface="Calibri"/>
              </a:rPr>
              <a:t>crops need to be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Calibri"/>
              </a:rPr>
              <a:t>strengthened</a:t>
            </a: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16175" y="1426902"/>
            <a:ext cx="4445000" cy="3876675"/>
          </a:xfrm>
        </p:spPr>
        <p:txBody>
          <a:bodyPr anchor="ctr"/>
          <a:lstStyle/>
          <a:p>
            <a:r>
              <a:rPr lang="en-US" dirty="0" smtClean="0"/>
              <a:t>Ageing farmers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Generational change in coffee communities</a:t>
            </a:r>
            <a:endParaRPr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457200" y="1415142"/>
            <a:ext cx="8229600" cy="486927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Rural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youth is becoming less interested in pursuing a future in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farming (especially in African countries)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Lack of opportunities in rural areas (push factors) and labour demand in urban areas (pull factors)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Youth often better educated/more entrepreneurial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Rural-urban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migration becomes an important livelihood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choice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Why young people are needed</a:t>
            </a:r>
            <a:endParaRPr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457200" y="1415143"/>
            <a:ext cx="8229600" cy="4563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Losing youth as driver of change comes at cost for local communities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Youth more likely to adopt technological innovations (crucial in view of challenges, e.g. climate change)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Lack of a new generation of young growers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 supply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of high quality coffee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beans could be negatively affected</a:t>
            </a: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Indicator groups (2015-17)</a:t>
            </a:r>
            <a:endParaRPr lang="en-GB" sz="3200" b="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855336"/>
              </p:ext>
            </p:extLst>
          </p:nvPr>
        </p:nvGraphicFramePr>
        <p:xfrm>
          <a:off x="457200" y="980902"/>
          <a:ext cx="8038407" cy="497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92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544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</a:rPr>
              <a:t>Making coffee farming attractive to young rural dwellers</a:t>
            </a:r>
            <a:endParaRPr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hape 84"/>
          <p:cNvSpPr>
            <a:spLocks noGrp="1"/>
          </p:cNvSpPr>
          <p:nvPr>
            <p:ph type="body" idx="1"/>
          </p:nvPr>
        </p:nvSpPr>
        <p:spPr>
          <a:xfrm>
            <a:off x="457200" y="1415143"/>
            <a:ext cx="8229600" cy="4563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Increase relative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economic viability of growing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coffee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Address factors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which disproportionally affect young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people: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Access to finance (financial literacy, collateral)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Farm succession, rental market for land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endParaRPr lang="en-GB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74460" y="1490663"/>
            <a:ext cx="5228708" cy="3876675"/>
          </a:xfrm>
        </p:spPr>
        <p:txBody>
          <a:bodyPr anchor="ctr"/>
          <a:lstStyle/>
          <a:p>
            <a:pPr>
              <a:buSzPct val="25000"/>
            </a:pPr>
            <a:r>
              <a:rPr lang="en-US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role of the ICO</a:t>
            </a:r>
            <a:endParaRPr lang="en-US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778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The ICO’s mission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417638"/>
            <a:ext cx="8668512" cy="4758293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Strengthen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the global coffee sector and promote its sustainable expansion in a market-based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environment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Develop a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sustainable world coffee sector and to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reduce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poverty in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producing countries</a:t>
            </a:r>
          </a:p>
          <a:p>
            <a:pPr marL="0" indent="0">
              <a:buNone/>
            </a:pPr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4443" y="1101437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endParaRPr lang="en-GB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000000"/>
                </a:solidFill>
              </a:rPr>
              <a:t>MEMBERSHIP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000000"/>
                </a:solidFill>
              </a:rPr>
              <a:t>AS AT OCTOBER 2017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000000"/>
                </a:solidFill>
              </a:rPr>
              <a:t>(78 </a:t>
            </a:r>
            <a:r>
              <a:rPr lang="en-GB" b="1" dirty="0">
                <a:solidFill>
                  <a:srgbClr val="000000"/>
                </a:solidFill>
              </a:rPr>
              <a:t>COUNTRIES)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4700" b="3966"/>
          <a:stretch/>
        </p:blipFill>
        <p:spPr>
          <a:xfrm>
            <a:off x="4531821" y="217703"/>
            <a:ext cx="4238106" cy="59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945"/>
            <a:ext cx="7597036" cy="57879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Provide a forum for discussion between public and private sector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Collect statistics on the world coffee market (import, export, production, consumption)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Produce market reports &amp; economic studies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Facilitate coffee development projects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Promote coffee quality and consumption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8358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Strategic objectives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8358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Creating an enabling environment for the coffee sector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GB" sz="2800" i="1" dirty="0" smtClean="0">
                <a:solidFill>
                  <a:schemeClr val="tx1">
                    <a:lumMod val="50000"/>
                  </a:schemeClr>
                </a:solidFill>
              </a:rPr>
              <a:t>Sustainably increase farm productivity through: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Research into improved coffee varieties (e.g. resistance to coffee leaf rust / climate change impact)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Dissemination of new varieties and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modern farming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techniques (strong institutions, public support for rehabilitation/replanting and extension services)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Access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to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finance (including long-term loans)</a:t>
            </a:r>
          </a:p>
        </p:txBody>
      </p:sp>
    </p:spTree>
    <p:extLst>
      <p:ext uri="{BB962C8B-B14F-4D97-AF65-F5344CB8AC3E}">
        <p14:creationId xmlns:p14="http://schemas.microsoft.com/office/powerpoint/2010/main" val="13976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8358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50000"/>
                  </a:schemeClr>
                </a:solidFill>
              </a:rPr>
              <a:t>Creating an enabling environment for the coffee 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sector (contd.)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11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GB" sz="2800" i="1" dirty="0" smtClean="0">
                <a:solidFill>
                  <a:schemeClr val="tx1">
                    <a:lumMod val="50000"/>
                  </a:schemeClr>
                </a:solidFill>
              </a:rPr>
              <a:t>Enhance farm profitability through: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More efficient supply chains to increase share of FOB price received by farmers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Improving coffee quality to realise premiums 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Building domestic consumption base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to stabilize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demand (volatile markets, currency fluctuations)</a:t>
            </a:r>
          </a:p>
          <a:p>
            <a:pPr>
              <a:lnSpc>
                <a:spcPct val="114000"/>
              </a:lnSpc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Reap </a:t>
            </a:r>
            <a:r>
              <a:rPr lang="en-GB" sz="2800" smtClean="0">
                <a:solidFill>
                  <a:schemeClr val="tx1">
                    <a:lumMod val="50000"/>
                  </a:schemeClr>
                </a:solidFill>
              </a:rPr>
              <a:t>dividend of gender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equality </a:t>
            </a:r>
          </a:p>
        </p:txBody>
      </p:sp>
    </p:spTree>
    <p:extLst>
      <p:ext uri="{BB962C8B-B14F-4D97-AF65-F5344CB8AC3E}">
        <p14:creationId xmlns:p14="http://schemas.microsoft.com/office/powerpoint/2010/main" val="12507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Thank you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16175" y="1490663"/>
            <a:ext cx="4445000" cy="3876675"/>
          </a:xfrm>
        </p:spPr>
        <p:txBody>
          <a:bodyPr anchor="ctr"/>
          <a:lstStyle/>
          <a:p>
            <a:r>
              <a:rPr lang="en-GB" dirty="0" smtClean="0"/>
              <a:t>Demand</a:t>
            </a:r>
          </a:p>
          <a:p>
            <a:r>
              <a:rPr lang="en-GB" dirty="0" smtClean="0"/>
              <a:t>side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7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4272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Global demand-supply balance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1305" y="580337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latin typeface="Arial" charset="0"/>
                <a:ea typeface="Calibri" charset="0"/>
              </a:rPr>
              <a:t>*Consumption for importing countries on coffee year basis</a:t>
            </a:r>
            <a:r>
              <a:rPr lang="en-US" sz="10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2" y="996853"/>
            <a:ext cx="8079984" cy="48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13" y="1018165"/>
            <a:ext cx="7289646" cy="511592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199" y="274638"/>
            <a:ext cx="877102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46F8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Growth in global demand by region (CAGR)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928813" y="3586349"/>
            <a:ext cx="956890" cy="415636"/>
          </a:xfrm>
          <a:prstGeom prst="wedgeRectCallout">
            <a:avLst>
              <a:gd name="adj1" fmla="val -2412"/>
              <a:gd name="adj2" fmla="val 6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+0.15%</a:t>
            </a:r>
            <a:endParaRPr lang="en-GB" sz="16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2885703" y="2099382"/>
            <a:ext cx="959922" cy="415636"/>
          </a:xfrm>
          <a:prstGeom prst="wedgeRectCallout">
            <a:avLst>
              <a:gd name="adj1" fmla="val -2412"/>
              <a:gd name="adj2" fmla="val 6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+2.16%</a:t>
            </a:r>
            <a:endParaRPr lang="en-GB" sz="1600" b="1" dirty="0"/>
          </a:p>
        </p:txBody>
      </p:sp>
      <p:sp>
        <p:nvSpPr>
          <p:cNvPr id="12" name="Rectangular Callout 11"/>
          <p:cNvSpPr/>
          <p:nvPr/>
        </p:nvSpPr>
        <p:spPr>
          <a:xfrm>
            <a:off x="3998024" y="3952814"/>
            <a:ext cx="920337" cy="415636"/>
          </a:xfrm>
          <a:prstGeom prst="wedgeRectCallout">
            <a:avLst>
              <a:gd name="adj1" fmla="val 10823"/>
              <a:gd name="adj2" fmla="val 6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+0.67%</a:t>
            </a:r>
            <a:endParaRPr lang="en-GB" sz="1600" b="1" dirty="0"/>
          </a:p>
        </p:txBody>
      </p:sp>
      <p:sp>
        <p:nvSpPr>
          <p:cNvPr id="13" name="Rectangular Callout 12"/>
          <p:cNvSpPr/>
          <p:nvPr/>
        </p:nvSpPr>
        <p:spPr>
          <a:xfrm>
            <a:off x="4918362" y="1018165"/>
            <a:ext cx="959922" cy="415636"/>
          </a:xfrm>
          <a:prstGeom prst="wedgeRectCallout">
            <a:avLst>
              <a:gd name="adj1" fmla="val 10823"/>
              <a:gd name="adj2" fmla="val 6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+0.72%</a:t>
            </a:r>
            <a:endParaRPr lang="en-GB" sz="1600" b="1" dirty="0"/>
          </a:p>
        </p:txBody>
      </p:sp>
      <p:sp>
        <p:nvSpPr>
          <p:cNvPr id="14" name="Rectangular Callout 13"/>
          <p:cNvSpPr/>
          <p:nvPr/>
        </p:nvSpPr>
        <p:spPr>
          <a:xfrm>
            <a:off x="6058757" y="2515436"/>
            <a:ext cx="908279" cy="415636"/>
          </a:xfrm>
          <a:prstGeom prst="wedgeRectCallout">
            <a:avLst>
              <a:gd name="adj1" fmla="val -2412"/>
              <a:gd name="adj2" fmla="val 6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+1.90%</a:t>
            </a:r>
            <a:endParaRPr lang="en-GB" sz="1600" b="1" dirty="0"/>
          </a:p>
        </p:txBody>
      </p:sp>
      <p:sp>
        <p:nvSpPr>
          <p:cNvPr id="15" name="Rectangular Callout 14"/>
          <p:cNvSpPr/>
          <p:nvPr/>
        </p:nvSpPr>
        <p:spPr>
          <a:xfrm>
            <a:off x="7423425" y="2693307"/>
            <a:ext cx="935733" cy="415636"/>
          </a:xfrm>
          <a:prstGeom prst="wedgeRectCallout">
            <a:avLst>
              <a:gd name="adj1" fmla="val 2000"/>
              <a:gd name="adj2" fmla="val 80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+1.10%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6514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37" y="881772"/>
            <a:ext cx="5679536" cy="525546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" y="274638"/>
            <a:ext cx="975761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46F8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Growth in global demand imp/</a:t>
            </a:r>
            <a:r>
              <a:rPr lang="en-GB" sz="3200" dirty="0" err="1" smtClean="0">
                <a:solidFill>
                  <a:schemeClr val="tx1">
                    <a:lumMod val="50000"/>
                  </a:schemeClr>
                </a:solidFill>
              </a:rPr>
              <a:t>exp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 (CAGR)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259421" y="2641280"/>
            <a:ext cx="1040789" cy="415636"/>
          </a:xfrm>
          <a:prstGeom prst="wedgeRectCallout">
            <a:avLst>
              <a:gd name="adj1" fmla="val 10823"/>
              <a:gd name="adj2" fmla="val 6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+1.28%</a:t>
            </a:r>
            <a:endParaRPr lang="en-GB" sz="1600" b="1" dirty="0"/>
          </a:p>
        </p:txBody>
      </p:sp>
      <p:sp>
        <p:nvSpPr>
          <p:cNvPr id="15" name="Rectangular Callout 14"/>
          <p:cNvSpPr/>
          <p:nvPr/>
        </p:nvSpPr>
        <p:spPr>
          <a:xfrm>
            <a:off x="4300210" y="822994"/>
            <a:ext cx="919489" cy="415636"/>
          </a:xfrm>
          <a:prstGeom prst="wedgeRectCallout">
            <a:avLst>
              <a:gd name="adj1" fmla="val 45942"/>
              <a:gd name="adj2" fmla="val 80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+1.26%</a:t>
            </a:r>
            <a:endParaRPr lang="en-GB" sz="1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4256" y="3314700"/>
            <a:ext cx="1809716" cy="219562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07733" y="1327755"/>
            <a:ext cx="1911927" cy="147502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4179" y="274638"/>
            <a:ext cx="8884354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</a:rPr>
              <a:t>World shares of consumption</a:t>
            </a:r>
            <a:endParaRPr lang="en-GB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0" y="1161091"/>
            <a:ext cx="8815580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O PP Template_Nov2014">
  <a:themeElements>
    <a:clrScheme name="Custom 1">
      <a:dk1>
        <a:srgbClr val="446F84"/>
      </a:dk1>
      <a:lt1>
        <a:srgbClr val="FFFFFF"/>
      </a:lt1>
      <a:dk2>
        <a:srgbClr val="558296"/>
      </a:dk2>
      <a:lt2>
        <a:srgbClr val="FFFFFF"/>
      </a:lt2>
      <a:accent1>
        <a:srgbClr val="FF6955"/>
      </a:accent1>
      <a:accent2>
        <a:srgbClr val="446F84"/>
      </a:accent2>
      <a:accent3>
        <a:srgbClr val="FEB44B"/>
      </a:accent3>
      <a:accent4>
        <a:srgbClr val="44A769"/>
      </a:accent4>
      <a:accent5>
        <a:srgbClr val="6666CC"/>
      </a:accent5>
      <a:accent6>
        <a:srgbClr val="271609"/>
      </a:accent6>
      <a:hlink>
        <a:srgbClr val="44A76B"/>
      </a:hlink>
      <a:folHlink>
        <a:srgbClr val="FEB44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ICO PP Template_Nov2014</Template>
  <TotalTime>21575</TotalTime>
  <Words>1103</Words>
  <Application>Microsoft Office PowerPoint</Application>
  <PresentationFormat>On-screen Show (4:3)</PresentationFormat>
  <Paragraphs>194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Helvetica Neue</vt:lpstr>
      <vt:lpstr>Wingdings</vt:lpstr>
      <vt:lpstr>ICO PP Template_Nov2014</vt:lpstr>
      <vt:lpstr> Global Coffee Outlook</vt:lpstr>
      <vt:lpstr>PowerPoint Presentation</vt:lpstr>
      <vt:lpstr>Composite indicator price (2015-17)</vt:lpstr>
      <vt:lpstr>Indicator groups (2015-17)</vt:lpstr>
      <vt:lpstr>PowerPoint Presentation</vt:lpstr>
      <vt:lpstr>Global demand-supply balance</vt:lpstr>
      <vt:lpstr>PowerPoint Presentation</vt:lpstr>
      <vt:lpstr>PowerPoint Presentation</vt:lpstr>
      <vt:lpstr>World shares of consumption</vt:lpstr>
      <vt:lpstr>Domestic consumption in China</vt:lpstr>
      <vt:lpstr>Consumption in China (2004-16) vs. Japan (1964-76)</vt:lpstr>
      <vt:lpstr>Market size in selected Asian countries</vt:lpstr>
      <vt:lpstr>Market size China (by form)</vt:lpstr>
      <vt:lpstr>Potential for further growth in demand</vt:lpstr>
      <vt:lpstr>PowerPoint Presentation</vt:lpstr>
      <vt:lpstr>Global demand-supply balance</vt:lpstr>
      <vt:lpstr>PowerPoint Presentation</vt:lpstr>
      <vt:lpstr>PowerPoint Presentation</vt:lpstr>
      <vt:lpstr>Development of coffee production and exports in China</vt:lpstr>
      <vt:lpstr>Will positive supply trend continue?</vt:lpstr>
      <vt:lpstr>Supply gap in 2030?</vt:lpstr>
      <vt:lpstr>PowerPoint Presentation</vt:lpstr>
      <vt:lpstr>Sustainability of the coffee sector</vt:lpstr>
      <vt:lpstr>PowerPoint Presentation</vt:lpstr>
      <vt:lpstr>Impact of climate change on coffee production</vt:lpstr>
      <vt:lpstr>Impact of climate change on coffee production (contd.)</vt:lpstr>
      <vt:lpstr>Climate change impact on land suitability</vt:lpstr>
      <vt:lpstr>Suitability of current Arabica area in 2050</vt:lpstr>
      <vt:lpstr>Suitability of current Robusta area in 2050</vt:lpstr>
      <vt:lpstr>Extreme weather variability led to outbreak of coffee leaf rust in Mesoamerica (2013)</vt:lpstr>
      <vt:lpstr>Mitigating actions can buffer impact of climate change…</vt:lpstr>
      <vt:lpstr>…but challenges remain…</vt:lpstr>
      <vt:lpstr>…while migration is not a panacea either</vt:lpstr>
      <vt:lpstr>PowerPoint Presentation</vt:lpstr>
      <vt:lpstr>Lack of equal opportunities…</vt:lpstr>
      <vt:lpstr>… and much to gain from equality</vt:lpstr>
      <vt:lpstr>PowerPoint Presentation</vt:lpstr>
      <vt:lpstr>Generational change in coffee communities</vt:lpstr>
      <vt:lpstr>Why young people are needed</vt:lpstr>
      <vt:lpstr>Making coffee farming attractive to young rural dwellers</vt:lpstr>
      <vt:lpstr>PowerPoint Presentation</vt:lpstr>
      <vt:lpstr>The ICO’s mission</vt:lpstr>
      <vt:lpstr>PowerPoint Presentation</vt:lpstr>
      <vt:lpstr>Strategic objectives</vt:lpstr>
      <vt:lpstr>Creating an enabling environment for the coffee sector</vt:lpstr>
      <vt:lpstr>Creating an enabling environment for the coffee sector (contd.)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market outlook</dc:title>
  <dc:creator>Copple</dc:creator>
  <cp:lastModifiedBy>Sarah Eldred</cp:lastModifiedBy>
  <cp:revision>337</cp:revision>
  <cp:lastPrinted>2017-10-20T18:05:26Z</cp:lastPrinted>
  <dcterms:created xsi:type="dcterms:W3CDTF">2015-02-25T10:25:59Z</dcterms:created>
  <dcterms:modified xsi:type="dcterms:W3CDTF">2018-01-29T15:21:14Z</dcterms:modified>
</cp:coreProperties>
</file>